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64" y="70274"/>
            <a:ext cx="12153551" cy="635926"/>
          </a:xfrm>
        </p:spPr>
        <p:txBody>
          <a:bodyPr>
            <a:noAutofit/>
          </a:bodyPr>
          <a:lstStyle/>
          <a:p>
            <a:r>
              <a:rPr lang="sv-SE" dirty="0"/>
              <a:t>NPO reumatiska 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33838"/>
              </p:ext>
            </p:extLst>
          </p:nvPr>
        </p:nvGraphicFramePr>
        <p:xfrm>
          <a:off x="199364" y="837006"/>
          <a:ext cx="11903735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116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418080">
                  <a:extLst>
                    <a:ext uri="{9D8B030D-6E8A-4147-A177-3AD203B41FA5}">
                      <a16:colId xmlns:a16="http://schemas.microsoft.com/office/drawing/2014/main" val="2613173687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146299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</a:tblGrid>
              <a:tr h="555257">
                <a:tc>
                  <a:txBody>
                    <a:bodyPr/>
                    <a:lstStyle/>
                    <a:p>
                      <a:pPr lvl="0"/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Patientens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Jättecellsarterit</a:t>
                      </a:r>
                      <a:endParaRPr lang="sv-S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NPO-rapport Vården i siffror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Tidigare framtagna kunskapsstöd under förvaltning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264672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Nationellt kunskapsstöd för personer med reumatisk sjukdom etableras på 1177 stöd och behandling.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Texter är hos redaktörer inom 1177 stöd och behandling.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Godkännande och granskning planeras under slutet av 2023.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Pilot vid ca 3 verksamheter planeras under Q1 2024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Därefter planeras utvärdering och implementering nationellt.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Säkerställa att uppföljning av patienter med GCA blir likvärdig i landet.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Utvärdera, och vid behov, tydliggöra informations-insatserna vid uppföljningsbesök under vårdförloppet. Ifall behov finns planeras översyn och revidering av befintligt kunskapsstöd.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Fortlöpande uppdatera primärvårds-rekommendationer.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Utveckla rekommendationer för arbetsterapeut, fysioterapeut och sjuksköterska inom primärvården som träffar personer med reumatisk sjukdom.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rapport håller på att tas fram och planeras att publiceras på Vården i siffror under 2024.</a:t>
                      </a:r>
                      <a:endParaRPr kumimoji="0" lang="sv-S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 reumatoid artrit (RA)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 reumatoid artrit – etablerad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 jättecellsarterit (GCA)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Vårdriktlinje systemisk skleros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7044153" y="1200081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2281218" y="1178336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56AD871B-D027-6874-CA75-05BA31B140FF}"/>
              </a:ext>
            </a:extLst>
          </p:cNvPr>
          <p:cNvSpPr/>
          <p:nvPr/>
        </p:nvSpPr>
        <p:spPr>
          <a:xfrm>
            <a:off x="4707136" y="1178336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12A21A8-944C-1077-8358-FD09580DAC2F}"/>
              </a:ext>
            </a:extLst>
          </p:cNvPr>
          <p:cNvSpPr txBox="1"/>
          <p:nvPr/>
        </p:nvSpPr>
        <p:spPr>
          <a:xfrm>
            <a:off x="199364" y="566175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3722373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1297be99-8d8c-45a6-8832-c47c587c6bbd"/>
    <ds:schemaRef ds:uri="http://schemas.openxmlformats.org/package/2006/metadata/core-properties"/>
    <ds:schemaRef ds:uri="3c327374-d27d-40fa-b03e-3e9ceeb4050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51498</TotalTime>
  <Words>174</Words>
  <Application>Microsoft Office PowerPoint</Application>
  <PresentationFormat>Bredbild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reumatiska 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461</cp:revision>
  <dcterms:created xsi:type="dcterms:W3CDTF">2020-10-02T09:15:38Z</dcterms:created>
  <dcterms:modified xsi:type="dcterms:W3CDTF">2024-02-08T10:37:56Z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