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5" r:id="rId5"/>
  </p:sldIdLst>
  <p:sldSz cx="12192000" cy="6858000"/>
  <p:notesSz cx="9928225" cy="14357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5EA6A0-9843-4782-9ECD-A9B4F218D133}" v="21" dt="2024-01-04T13:54:19.6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720362"/>
          </a:xfrm>
          <a:prstGeom prst="rect">
            <a:avLst/>
          </a:prstGeom>
        </p:spPr>
        <p:txBody>
          <a:bodyPr vert="horz" lIns="138755" tIns="69378" rIns="138755" bIns="69378" rtlCol="0"/>
          <a:lstStyle>
            <a:lvl1pPr algn="l">
              <a:defRPr sz="19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3700" y="0"/>
            <a:ext cx="4302231" cy="720362"/>
          </a:xfrm>
          <a:prstGeom prst="rect">
            <a:avLst/>
          </a:prstGeom>
        </p:spPr>
        <p:txBody>
          <a:bodyPr vert="horz" lIns="138755" tIns="69378" rIns="138755" bIns="69378" rtlCol="0"/>
          <a:lstStyle>
            <a:lvl1pPr algn="r">
              <a:defRPr sz="1900"/>
            </a:lvl1pPr>
          </a:lstStyle>
          <a:p>
            <a:fld id="{38CF0335-7811-4E45-9BA3-35AB75519BE2}" type="datetimeFigureOut">
              <a:rPr lang="sv-SE" smtClean="0"/>
              <a:t>2024-02-13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1795463"/>
            <a:ext cx="8616950" cy="4846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55" tIns="69378" rIns="138755" bIns="6937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2823" y="6909477"/>
            <a:ext cx="7942580" cy="5653207"/>
          </a:xfrm>
          <a:prstGeom prst="rect">
            <a:avLst/>
          </a:prstGeom>
        </p:spPr>
        <p:txBody>
          <a:bodyPr vert="horz" lIns="138755" tIns="69378" rIns="138755" bIns="69378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3" y="13636994"/>
            <a:ext cx="4302231" cy="720359"/>
          </a:xfrm>
          <a:prstGeom prst="rect">
            <a:avLst/>
          </a:prstGeom>
        </p:spPr>
        <p:txBody>
          <a:bodyPr vert="horz" lIns="138755" tIns="69378" rIns="138755" bIns="69378" rtlCol="0" anchor="b"/>
          <a:lstStyle>
            <a:lvl1pPr algn="l">
              <a:defRPr sz="19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3700" y="13636994"/>
            <a:ext cx="4302231" cy="720359"/>
          </a:xfrm>
          <a:prstGeom prst="rect">
            <a:avLst/>
          </a:prstGeom>
        </p:spPr>
        <p:txBody>
          <a:bodyPr vert="horz" lIns="138755" tIns="69378" rIns="138755" bIns="69378" rtlCol="0" anchor="b"/>
          <a:lstStyle>
            <a:lvl1pPr algn="r">
              <a:defRPr sz="19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644" y="283338"/>
            <a:ext cx="9296038" cy="635926"/>
          </a:xfrm>
        </p:spPr>
        <p:txBody>
          <a:bodyPr>
            <a:noAutofit/>
          </a:bodyPr>
          <a:lstStyle/>
          <a:p>
            <a:r>
              <a:rPr lang="sv-SE" dirty="0"/>
              <a:t>NPO medicinsk diagnostik,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351523"/>
              </p:ext>
            </p:extLst>
          </p:nvPr>
        </p:nvGraphicFramePr>
        <p:xfrm>
          <a:off x="377164" y="1324303"/>
          <a:ext cx="10463556" cy="2070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4534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352510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928256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928256">
                  <a:extLst>
                    <a:ext uri="{9D8B030D-6E8A-4147-A177-3AD203B41FA5}">
                      <a16:colId xmlns:a16="http://schemas.microsoft.com/office/drawing/2014/main" val="3310031329"/>
                    </a:ext>
                  </a:extLst>
                </a:gridCol>
              </a:tblGrid>
              <a:tr h="912041">
                <a:tc>
                  <a:txBody>
                    <a:bodyPr/>
                    <a:lstStyle/>
                    <a:p>
                      <a:r>
                        <a:rPr lang="sv-SE" sz="1800" dirty="0"/>
                        <a:t>Blodanvändning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Digital patologi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Kodverk</a:t>
                      </a: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mikrobiologi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Infektionsdiagnostik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987554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Kunskapsstöd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Publicering 2024/2025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Nationell rekommendation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Publicering 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Initiering Q2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Nationell rekommendation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Publicering 2025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Samverkan med NSG strukturerad vårdinformation,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Equalis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och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Inera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 Q2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Samverkan med NPO infektionssjukdomar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Publicering 2026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3974253" y="1873510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1693956" y="1852020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2F19D11A-6CE8-D6EE-BB06-F22DB5EC3C7D}"/>
              </a:ext>
            </a:extLst>
          </p:cNvPr>
          <p:cNvSpPr txBox="1"/>
          <p:nvPr/>
        </p:nvSpPr>
        <p:spPr>
          <a:xfrm>
            <a:off x="283265" y="5415821"/>
            <a:ext cx="3336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NSG = Nationell samverkansgrupp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19D66E27D0ED498B461E75A3111D8C" ma:contentTypeVersion="14" ma:contentTypeDescription="Skapa ett nytt dokument." ma:contentTypeScope="" ma:versionID="f297c6ad8888a465206b613913d78e4b">
  <xsd:schema xmlns:xsd="http://www.w3.org/2001/XMLSchema" xmlns:xs="http://www.w3.org/2001/XMLSchema" xmlns:p="http://schemas.microsoft.com/office/2006/metadata/properties" xmlns:ns2="9b878819-9e0d-4535-9592-69fa37e80fe0" xmlns:ns3="fcd7f350-2511-468c-9a40-b4c6f9ce2540" targetNamespace="http://schemas.microsoft.com/office/2006/metadata/properties" ma:root="true" ma:fieldsID="e3404c88d575e0026364c234257d3525" ns2:_="" ns3:_="">
    <xsd:import namespace="9b878819-9e0d-4535-9592-69fa37e80fe0"/>
    <xsd:import namespace="fcd7f350-2511-468c-9a40-b4c6f9ce25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78819-9e0d-4535-9592-69fa37e80f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Bildmarkeringar" ma:readOnly="false" ma:fieldId="{5cf76f15-5ced-4ddc-b409-7134ff3c332f}" ma:taxonomyMulti="true" ma:sspId="f56b5669-8d4c-4328-81e7-31ab7de9bc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d7f350-2511-468c-9a40-b4c6f9ce254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83c6e21-58b0-4d1e-a7e2-67d3fb4e8c58}" ma:internalName="TaxCatchAll" ma:showField="CatchAllData" ma:web="fcd7f350-2511-468c-9a40-b4c6f9ce25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cd7f350-2511-468c-9a40-b4c6f9ce2540" xsi:nil="true"/>
    <lcf76f155ced4ddcb4097134ff3c332f xmlns="9b878819-9e0d-4535-9592-69fa37e80fe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E4554C-E9AF-4850-8AEC-B6B6317F7A6C}">
  <ds:schemaRefs>
    <ds:schemaRef ds:uri="9b878819-9e0d-4535-9592-69fa37e80fe0"/>
    <ds:schemaRef ds:uri="fcd7f350-2511-468c-9a40-b4c6f9ce254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45B2398-3A3E-4519-9886-B3DCC2BBDCB9}">
  <ds:schemaRefs>
    <ds:schemaRef ds:uri="9b878819-9e0d-4535-9592-69fa37e80fe0"/>
    <ds:schemaRef ds:uri="http://purl.org/dc/elements/1.1/"/>
    <ds:schemaRef ds:uri="fcd7f350-2511-468c-9a40-b4c6f9ce2540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109</TotalTime>
  <Words>56</Words>
  <Application>Microsoft Office PowerPoint</Application>
  <PresentationFormat>Bredbild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NPO medicinsk diagnostik,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3</cp:revision>
  <cp:lastPrinted>2023-10-19T05:52:48Z</cp:lastPrinted>
  <dcterms:created xsi:type="dcterms:W3CDTF">2020-10-02T09:15:38Z</dcterms:created>
  <dcterms:modified xsi:type="dcterms:W3CDTF">2024-02-13T13:06:09Z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0x0101001219D66E27D0ED498B461E75A3111D8C</vt:lpwstr>
  </property>
  <property fmtid="{D5CDD505-2E9C-101B-9397-08002B2CF9AE}" pid="3" name="MediaServiceImageTags">
    <vt:lpwstr/>
  </property>
</Properties>
</file>