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6.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98" r:id="rId3"/>
    <p:sldId id="297" r:id="rId4"/>
    <p:sldId id="265" r:id="rId5"/>
    <p:sldId id="295" r:id="rId6"/>
    <p:sldId id="294" r:id="rId7"/>
    <p:sldId id="266" r:id="rId8"/>
    <p:sldId id="267" r:id="rId9"/>
    <p:sldId id="268" r:id="rId10"/>
    <p:sldId id="287" r:id="rId11"/>
    <p:sldId id="288" r:id="rId12"/>
    <p:sldId id="289" r:id="rId13"/>
    <p:sldId id="290" r:id="rId14"/>
    <p:sldId id="291" r:id="rId15"/>
    <p:sldId id="292" r:id="rId16"/>
    <p:sldId id="293" r:id="rId17"/>
    <p:sldId id="296"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Robert Nilsson" initials="RN" lastIdx="14" clrIdx="0">
    <p:extLst>
      <p:ext uri="{19B8F6BF-5375-455C-9EA6-DF929625EA0E}">
        <p15:presenceInfo xmlns:p15="http://schemas.microsoft.com/office/powerpoint/2012/main" userId="S-1-5-21-2451599852-4050915735-2928490172-7876" providerId="AD"/>
      </p:ext>
    </p:extLst>
  </p:cmAuthor>
  <p:cmAuthor id="3" name="Murphy Pia" initials="MP" lastIdx="43" clrIdx="1">
    <p:extLst>
      <p:ext uri="{19B8F6BF-5375-455C-9EA6-DF929625EA0E}">
        <p15:presenceInfo xmlns:p15="http://schemas.microsoft.com/office/powerpoint/2012/main" userId="S-1-5-21-1499430162-1245868380-186260367-54667" providerId="AD"/>
      </p:ext>
    </p:extLst>
  </p:cmAuthor>
  <p:cmAuthor id="4" name="Sandberg, Fredrik" initials="SF" lastIdx="6" clrIdx="2">
    <p:extLst>
      <p:ext uri="{19B8F6BF-5375-455C-9EA6-DF929625EA0E}">
        <p15:presenceInfo xmlns:p15="http://schemas.microsoft.com/office/powerpoint/2012/main" userId="Sandberg, Fredri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7" autoAdjust="0"/>
    <p:restoredTop sz="58108" autoAdjust="0"/>
  </p:normalViewPr>
  <p:slideViewPr>
    <p:cSldViewPr snapToGrid="0">
      <p:cViewPr varScale="1">
        <p:scale>
          <a:sx n="51" d="100"/>
          <a:sy n="51" d="100"/>
        </p:scale>
        <p:origin x="2021" y="38"/>
      </p:cViewPr>
      <p:guideLst/>
    </p:cSldViewPr>
  </p:slideViewPr>
  <p:outlineViewPr>
    <p:cViewPr>
      <p:scale>
        <a:sx n="33" d="100"/>
        <a:sy n="33" d="100"/>
      </p:scale>
      <p:origin x="0" y="-9043"/>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DF87DB-D5CE-4DC7-B8DF-D3585D6443ED}" type="doc">
      <dgm:prSet loTypeId="urn:microsoft.com/office/officeart/2005/8/layout/hChevron3" loCatId="process" qsTypeId="urn:microsoft.com/office/officeart/2005/8/quickstyle/simple1" qsCatId="simple" csTypeId="urn:microsoft.com/office/officeart/2005/8/colors/accent1_2" csCatId="accent1" phldr="1"/>
      <dgm:spPr/>
    </dgm:pt>
    <dgm:pt modelId="{2CD9C42F-4269-4FCC-AA2E-18EA1C37F473}">
      <dgm:prSet phldrT="[Text]"/>
      <dgm:spPr/>
      <dgm:t>
        <a:bodyPr/>
        <a:lstStyle/>
        <a:p>
          <a:r>
            <a:rPr lang="sv-SE" dirty="0" smtClean="0">
              <a:solidFill>
                <a:schemeClr val="tx1"/>
              </a:solidFill>
            </a:rPr>
            <a:t>Enas</a:t>
          </a:r>
          <a:endParaRPr lang="sv-SE" dirty="0">
            <a:solidFill>
              <a:schemeClr val="tx1"/>
            </a:solidFill>
          </a:endParaRPr>
        </a:p>
      </dgm:t>
    </dgm:pt>
    <dgm:pt modelId="{26EDC736-5695-486E-9428-33F32A68F534}" type="parTrans" cxnId="{B802718B-B5CD-4988-ABDB-5FD0747D2933}">
      <dgm:prSet/>
      <dgm:spPr/>
      <dgm:t>
        <a:bodyPr/>
        <a:lstStyle/>
        <a:p>
          <a:endParaRPr lang="sv-SE">
            <a:solidFill>
              <a:schemeClr val="tx1"/>
            </a:solidFill>
          </a:endParaRPr>
        </a:p>
      </dgm:t>
    </dgm:pt>
    <dgm:pt modelId="{CF863C75-6452-44F1-B0FC-7E6600E40057}" type="sibTrans" cxnId="{B802718B-B5CD-4988-ABDB-5FD0747D2933}">
      <dgm:prSet/>
      <dgm:spPr/>
      <dgm:t>
        <a:bodyPr/>
        <a:lstStyle/>
        <a:p>
          <a:endParaRPr lang="sv-SE">
            <a:solidFill>
              <a:schemeClr val="tx1"/>
            </a:solidFill>
          </a:endParaRPr>
        </a:p>
      </dgm:t>
    </dgm:pt>
    <dgm:pt modelId="{B498F651-70C2-44A0-83EF-F6B9F33CD411}">
      <dgm:prSet phldrT="[Text]"/>
      <dgm:spPr/>
      <dgm:t>
        <a:bodyPr/>
        <a:lstStyle/>
        <a:p>
          <a:r>
            <a:rPr lang="sv-SE" dirty="0" smtClean="0">
              <a:solidFill>
                <a:schemeClr val="tx1"/>
              </a:solidFill>
            </a:rPr>
            <a:t>Identifiera</a:t>
          </a:r>
          <a:endParaRPr lang="sv-SE" dirty="0">
            <a:solidFill>
              <a:schemeClr val="tx1"/>
            </a:solidFill>
          </a:endParaRPr>
        </a:p>
      </dgm:t>
    </dgm:pt>
    <dgm:pt modelId="{AB90C6FA-0A6F-42C5-BB9E-0CE9E87D585E}" type="parTrans" cxnId="{EEC00ACB-3E99-4282-9D55-ABB94A4BC894}">
      <dgm:prSet/>
      <dgm:spPr/>
      <dgm:t>
        <a:bodyPr/>
        <a:lstStyle/>
        <a:p>
          <a:endParaRPr lang="sv-SE">
            <a:solidFill>
              <a:schemeClr val="tx1"/>
            </a:solidFill>
          </a:endParaRPr>
        </a:p>
      </dgm:t>
    </dgm:pt>
    <dgm:pt modelId="{41F8921E-228E-4421-8269-6C53B22DB32C}" type="sibTrans" cxnId="{EEC00ACB-3E99-4282-9D55-ABB94A4BC894}">
      <dgm:prSet/>
      <dgm:spPr/>
      <dgm:t>
        <a:bodyPr/>
        <a:lstStyle/>
        <a:p>
          <a:endParaRPr lang="sv-SE">
            <a:solidFill>
              <a:schemeClr val="tx1"/>
            </a:solidFill>
          </a:endParaRPr>
        </a:p>
      </dgm:t>
    </dgm:pt>
    <dgm:pt modelId="{B1DB62B4-829D-4FDF-A441-E06A573A7569}">
      <dgm:prSet phldrT="[Text]"/>
      <dgm:spPr/>
      <dgm:t>
        <a:bodyPr/>
        <a:lstStyle/>
        <a:p>
          <a:r>
            <a:rPr lang="sv-SE" dirty="0" smtClean="0">
              <a:solidFill>
                <a:schemeClr val="tx1"/>
              </a:solidFill>
            </a:rPr>
            <a:t>Gör </a:t>
          </a:r>
          <a:endParaRPr lang="sv-SE" dirty="0">
            <a:solidFill>
              <a:schemeClr val="tx1"/>
            </a:solidFill>
          </a:endParaRPr>
        </a:p>
      </dgm:t>
    </dgm:pt>
    <dgm:pt modelId="{50951D2D-A513-46D8-8860-065FA3E12A73}" type="parTrans" cxnId="{45647A54-8B7C-4099-BA0F-78E41FF2D55E}">
      <dgm:prSet/>
      <dgm:spPr/>
      <dgm:t>
        <a:bodyPr/>
        <a:lstStyle/>
        <a:p>
          <a:endParaRPr lang="sv-SE">
            <a:solidFill>
              <a:schemeClr val="tx1"/>
            </a:solidFill>
          </a:endParaRPr>
        </a:p>
      </dgm:t>
    </dgm:pt>
    <dgm:pt modelId="{F9FD9750-4302-49F3-8B76-03D5928E0273}" type="sibTrans" cxnId="{45647A54-8B7C-4099-BA0F-78E41FF2D55E}">
      <dgm:prSet/>
      <dgm:spPr/>
      <dgm:t>
        <a:bodyPr/>
        <a:lstStyle/>
        <a:p>
          <a:endParaRPr lang="sv-SE">
            <a:solidFill>
              <a:schemeClr val="tx1"/>
            </a:solidFill>
          </a:endParaRPr>
        </a:p>
      </dgm:t>
    </dgm:pt>
    <dgm:pt modelId="{FF82CBFC-35BE-49AF-BC08-6CE6C63998DF}">
      <dgm:prSet phldrT="[Text]"/>
      <dgm:spPr/>
      <dgm:t>
        <a:bodyPr/>
        <a:lstStyle/>
        <a:p>
          <a:r>
            <a:rPr lang="sv-SE" dirty="0" smtClean="0">
              <a:solidFill>
                <a:schemeClr val="tx1"/>
              </a:solidFill>
            </a:rPr>
            <a:t>Värdera</a:t>
          </a:r>
          <a:endParaRPr lang="sv-SE" dirty="0">
            <a:solidFill>
              <a:schemeClr val="tx1"/>
            </a:solidFill>
          </a:endParaRPr>
        </a:p>
      </dgm:t>
    </dgm:pt>
    <dgm:pt modelId="{33FBBD9D-CA8A-44EE-ADF8-E82A06433195}" type="parTrans" cxnId="{EBCFE9E2-2EF6-417E-A8A7-590146171BB4}">
      <dgm:prSet/>
      <dgm:spPr/>
      <dgm:t>
        <a:bodyPr/>
        <a:lstStyle/>
        <a:p>
          <a:endParaRPr lang="sv-SE">
            <a:solidFill>
              <a:schemeClr val="tx1"/>
            </a:solidFill>
          </a:endParaRPr>
        </a:p>
      </dgm:t>
    </dgm:pt>
    <dgm:pt modelId="{1A2AA0AA-7301-45C9-AB00-FEFEA0631279}" type="sibTrans" cxnId="{EBCFE9E2-2EF6-417E-A8A7-590146171BB4}">
      <dgm:prSet/>
      <dgm:spPr/>
      <dgm:t>
        <a:bodyPr/>
        <a:lstStyle/>
        <a:p>
          <a:endParaRPr lang="sv-SE">
            <a:solidFill>
              <a:schemeClr val="tx1"/>
            </a:solidFill>
          </a:endParaRPr>
        </a:p>
      </dgm:t>
    </dgm:pt>
    <dgm:pt modelId="{F246C5C6-C202-41B5-B89A-14C27B1E8E97}">
      <dgm:prSet phldrT="[Text]"/>
      <dgm:spPr/>
      <dgm:t>
        <a:bodyPr/>
        <a:lstStyle/>
        <a:p>
          <a:r>
            <a:rPr lang="sv-SE" dirty="0" smtClean="0">
              <a:solidFill>
                <a:schemeClr val="tx1"/>
              </a:solidFill>
            </a:rPr>
            <a:t>Skapa</a:t>
          </a:r>
          <a:endParaRPr lang="sv-SE" dirty="0">
            <a:solidFill>
              <a:schemeClr val="tx1"/>
            </a:solidFill>
          </a:endParaRPr>
        </a:p>
      </dgm:t>
    </dgm:pt>
    <dgm:pt modelId="{CBF31A29-95FA-4448-926C-46C720687176}" type="parTrans" cxnId="{298EB090-7304-47C8-9D5E-8BA298F4A7EF}">
      <dgm:prSet/>
      <dgm:spPr/>
      <dgm:t>
        <a:bodyPr/>
        <a:lstStyle/>
        <a:p>
          <a:endParaRPr lang="sv-SE">
            <a:solidFill>
              <a:schemeClr val="tx1"/>
            </a:solidFill>
          </a:endParaRPr>
        </a:p>
      </dgm:t>
    </dgm:pt>
    <dgm:pt modelId="{A4ECBB9F-7693-4798-A8F6-70492596B998}" type="sibTrans" cxnId="{298EB090-7304-47C8-9D5E-8BA298F4A7EF}">
      <dgm:prSet/>
      <dgm:spPr/>
      <dgm:t>
        <a:bodyPr/>
        <a:lstStyle/>
        <a:p>
          <a:endParaRPr lang="sv-SE">
            <a:solidFill>
              <a:schemeClr val="tx1"/>
            </a:solidFill>
          </a:endParaRPr>
        </a:p>
      </dgm:t>
    </dgm:pt>
    <dgm:pt modelId="{83FB2565-7D02-43A7-83C9-D2C9BC70DAB6}" type="pres">
      <dgm:prSet presAssocID="{CDDF87DB-D5CE-4DC7-B8DF-D3585D6443ED}" presName="Name0" presStyleCnt="0">
        <dgm:presLayoutVars>
          <dgm:dir/>
          <dgm:resizeHandles val="exact"/>
        </dgm:presLayoutVars>
      </dgm:prSet>
      <dgm:spPr/>
    </dgm:pt>
    <dgm:pt modelId="{797F8580-F4CD-4DA2-A9FB-01B4AA46364C}" type="pres">
      <dgm:prSet presAssocID="{2CD9C42F-4269-4FCC-AA2E-18EA1C37F473}" presName="parTxOnly" presStyleLbl="node1" presStyleIdx="0" presStyleCnt="5">
        <dgm:presLayoutVars>
          <dgm:bulletEnabled val="1"/>
        </dgm:presLayoutVars>
      </dgm:prSet>
      <dgm:spPr/>
      <dgm:t>
        <a:bodyPr/>
        <a:lstStyle/>
        <a:p>
          <a:endParaRPr lang="sv-SE"/>
        </a:p>
      </dgm:t>
    </dgm:pt>
    <dgm:pt modelId="{0EB09EAD-6EFC-45D4-ABEF-9873CB60086D}" type="pres">
      <dgm:prSet presAssocID="{CF863C75-6452-44F1-B0FC-7E6600E40057}" presName="parSpace" presStyleCnt="0"/>
      <dgm:spPr/>
    </dgm:pt>
    <dgm:pt modelId="{E8001F66-8114-406F-89B6-A4DF0E212189}" type="pres">
      <dgm:prSet presAssocID="{B498F651-70C2-44A0-83EF-F6B9F33CD411}" presName="parTxOnly" presStyleLbl="node1" presStyleIdx="1" presStyleCnt="5">
        <dgm:presLayoutVars>
          <dgm:bulletEnabled val="1"/>
        </dgm:presLayoutVars>
      </dgm:prSet>
      <dgm:spPr/>
      <dgm:t>
        <a:bodyPr/>
        <a:lstStyle/>
        <a:p>
          <a:endParaRPr lang="sv-SE"/>
        </a:p>
      </dgm:t>
    </dgm:pt>
    <dgm:pt modelId="{AEFFA40B-97CF-4643-8890-D65ECEBD1C17}" type="pres">
      <dgm:prSet presAssocID="{41F8921E-228E-4421-8269-6C53B22DB32C}" presName="parSpace" presStyleCnt="0"/>
      <dgm:spPr/>
    </dgm:pt>
    <dgm:pt modelId="{0B5709D5-D085-46E6-ABCD-54FE2C6D5FF2}" type="pres">
      <dgm:prSet presAssocID="{FF82CBFC-35BE-49AF-BC08-6CE6C63998DF}" presName="parTxOnly" presStyleLbl="node1" presStyleIdx="2" presStyleCnt="5">
        <dgm:presLayoutVars>
          <dgm:bulletEnabled val="1"/>
        </dgm:presLayoutVars>
      </dgm:prSet>
      <dgm:spPr/>
      <dgm:t>
        <a:bodyPr/>
        <a:lstStyle/>
        <a:p>
          <a:endParaRPr lang="sv-SE"/>
        </a:p>
      </dgm:t>
    </dgm:pt>
    <dgm:pt modelId="{96B241FF-1A48-4D95-B628-A8D437E8A93A}" type="pres">
      <dgm:prSet presAssocID="{1A2AA0AA-7301-45C9-AB00-FEFEA0631279}" presName="parSpace" presStyleCnt="0"/>
      <dgm:spPr/>
    </dgm:pt>
    <dgm:pt modelId="{0ABF25A7-B612-4892-986B-F9CEDDA8362E}" type="pres">
      <dgm:prSet presAssocID="{F246C5C6-C202-41B5-B89A-14C27B1E8E97}" presName="parTxOnly" presStyleLbl="node1" presStyleIdx="3" presStyleCnt="5">
        <dgm:presLayoutVars>
          <dgm:bulletEnabled val="1"/>
        </dgm:presLayoutVars>
      </dgm:prSet>
      <dgm:spPr/>
      <dgm:t>
        <a:bodyPr/>
        <a:lstStyle/>
        <a:p>
          <a:endParaRPr lang="sv-SE"/>
        </a:p>
      </dgm:t>
    </dgm:pt>
    <dgm:pt modelId="{4112512A-1AEA-42AC-B4C6-4C4605582EAE}" type="pres">
      <dgm:prSet presAssocID="{A4ECBB9F-7693-4798-A8F6-70492596B998}" presName="parSpace" presStyleCnt="0"/>
      <dgm:spPr/>
    </dgm:pt>
    <dgm:pt modelId="{33D8DDA8-27D5-4BCE-9E67-0B2B05E4E628}" type="pres">
      <dgm:prSet presAssocID="{B1DB62B4-829D-4FDF-A441-E06A573A7569}" presName="parTxOnly" presStyleLbl="node1" presStyleIdx="4" presStyleCnt="5">
        <dgm:presLayoutVars>
          <dgm:bulletEnabled val="1"/>
        </dgm:presLayoutVars>
      </dgm:prSet>
      <dgm:spPr/>
      <dgm:t>
        <a:bodyPr/>
        <a:lstStyle/>
        <a:p>
          <a:endParaRPr lang="sv-SE"/>
        </a:p>
      </dgm:t>
    </dgm:pt>
  </dgm:ptLst>
  <dgm:cxnLst>
    <dgm:cxn modelId="{8242B3D5-B132-4DF4-8709-9DB669EC9286}" type="presOf" srcId="{B498F651-70C2-44A0-83EF-F6B9F33CD411}" destId="{E8001F66-8114-406F-89B6-A4DF0E212189}" srcOrd="0" destOrd="0" presId="urn:microsoft.com/office/officeart/2005/8/layout/hChevron3"/>
    <dgm:cxn modelId="{EBCFE9E2-2EF6-417E-A8A7-590146171BB4}" srcId="{CDDF87DB-D5CE-4DC7-B8DF-D3585D6443ED}" destId="{FF82CBFC-35BE-49AF-BC08-6CE6C63998DF}" srcOrd="2" destOrd="0" parTransId="{33FBBD9D-CA8A-44EE-ADF8-E82A06433195}" sibTransId="{1A2AA0AA-7301-45C9-AB00-FEFEA0631279}"/>
    <dgm:cxn modelId="{298EB090-7304-47C8-9D5E-8BA298F4A7EF}" srcId="{CDDF87DB-D5CE-4DC7-B8DF-D3585D6443ED}" destId="{F246C5C6-C202-41B5-B89A-14C27B1E8E97}" srcOrd="3" destOrd="0" parTransId="{CBF31A29-95FA-4448-926C-46C720687176}" sibTransId="{A4ECBB9F-7693-4798-A8F6-70492596B998}"/>
    <dgm:cxn modelId="{BD34654B-DF0A-48D1-9F10-831E46622F4C}" type="presOf" srcId="{B1DB62B4-829D-4FDF-A441-E06A573A7569}" destId="{33D8DDA8-27D5-4BCE-9E67-0B2B05E4E628}" srcOrd="0" destOrd="0" presId="urn:microsoft.com/office/officeart/2005/8/layout/hChevron3"/>
    <dgm:cxn modelId="{3AB20B8D-9ACF-40E5-BC2F-8C918168C0B5}" type="presOf" srcId="{CDDF87DB-D5CE-4DC7-B8DF-D3585D6443ED}" destId="{83FB2565-7D02-43A7-83C9-D2C9BC70DAB6}" srcOrd="0" destOrd="0" presId="urn:microsoft.com/office/officeart/2005/8/layout/hChevron3"/>
    <dgm:cxn modelId="{E92AA7BB-2CAE-4016-ABE9-30DE59FA753D}" type="presOf" srcId="{FF82CBFC-35BE-49AF-BC08-6CE6C63998DF}" destId="{0B5709D5-D085-46E6-ABCD-54FE2C6D5FF2}" srcOrd="0" destOrd="0" presId="urn:microsoft.com/office/officeart/2005/8/layout/hChevron3"/>
    <dgm:cxn modelId="{620708F2-324C-4F06-887D-0BF023497D53}" type="presOf" srcId="{2CD9C42F-4269-4FCC-AA2E-18EA1C37F473}" destId="{797F8580-F4CD-4DA2-A9FB-01B4AA46364C}" srcOrd="0" destOrd="0" presId="urn:microsoft.com/office/officeart/2005/8/layout/hChevron3"/>
    <dgm:cxn modelId="{382C6AF1-82F7-4DFE-9752-3DC96FCAD8B0}" type="presOf" srcId="{F246C5C6-C202-41B5-B89A-14C27B1E8E97}" destId="{0ABF25A7-B612-4892-986B-F9CEDDA8362E}" srcOrd="0" destOrd="0" presId="urn:microsoft.com/office/officeart/2005/8/layout/hChevron3"/>
    <dgm:cxn modelId="{45647A54-8B7C-4099-BA0F-78E41FF2D55E}" srcId="{CDDF87DB-D5CE-4DC7-B8DF-D3585D6443ED}" destId="{B1DB62B4-829D-4FDF-A441-E06A573A7569}" srcOrd="4" destOrd="0" parTransId="{50951D2D-A513-46D8-8860-065FA3E12A73}" sibTransId="{F9FD9750-4302-49F3-8B76-03D5928E0273}"/>
    <dgm:cxn modelId="{B802718B-B5CD-4988-ABDB-5FD0747D2933}" srcId="{CDDF87DB-D5CE-4DC7-B8DF-D3585D6443ED}" destId="{2CD9C42F-4269-4FCC-AA2E-18EA1C37F473}" srcOrd="0" destOrd="0" parTransId="{26EDC736-5695-486E-9428-33F32A68F534}" sibTransId="{CF863C75-6452-44F1-B0FC-7E6600E40057}"/>
    <dgm:cxn modelId="{EEC00ACB-3E99-4282-9D55-ABB94A4BC894}" srcId="{CDDF87DB-D5CE-4DC7-B8DF-D3585D6443ED}" destId="{B498F651-70C2-44A0-83EF-F6B9F33CD411}" srcOrd="1" destOrd="0" parTransId="{AB90C6FA-0A6F-42C5-BB9E-0CE9E87D585E}" sibTransId="{41F8921E-228E-4421-8269-6C53B22DB32C}"/>
    <dgm:cxn modelId="{D3FFE2F7-6914-4446-B3A8-4CB27ADB959C}" type="presParOf" srcId="{83FB2565-7D02-43A7-83C9-D2C9BC70DAB6}" destId="{797F8580-F4CD-4DA2-A9FB-01B4AA46364C}" srcOrd="0" destOrd="0" presId="urn:microsoft.com/office/officeart/2005/8/layout/hChevron3"/>
    <dgm:cxn modelId="{292890B8-A36F-4E2E-BFE6-9BA35B58E899}" type="presParOf" srcId="{83FB2565-7D02-43A7-83C9-D2C9BC70DAB6}" destId="{0EB09EAD-6EFC-45D4-ABEF-9873CB60086D}" srcOrd="1" destOrd="0" presId="urn:microsoft.com/office/officeart/2005/8/layout/hChevron3"/>
    <dgm:cxn modelId="{91113908-554A-43CF-B7DF-283EC626DB78}" type="presParOf" srcId="{83FB2565-7D02-43A7-83C9-D2C9BC70DAB6}" destId="{E8001F66-8114-406F-89B6-A4DF0E212189}" srcOrd="2" destOrd="0" presId="urn:microsoft.com/office/officeart/2005/8/layout/hChevron3"/>
    <dgm:cxn modelId="{B8D605E6-E749-4F7E-AE1E-A3DDA6CCC2F6}" type="presParOf" srcId="{83FB2565-7D02-43A7-83C9-D2C9BC70DAB6}" destId="{AEFFA40B-97CF-4643-8890-D65ECEBD1C17}" srcOrd="3" destOrd="0" presId="urn:microsoft.com/office/officeart/2005/8/layout/hChevron3"/>
    <dgm:cxn modelId="{F4DC789B-3852-461E-8E8F-96B240BD67E0}" type="presParOf" srcId="{83FB2565-7D02-43A7-83C9-D2C9BC70DAB6}" destId="{0B5709D5-D085-46E6-ABCD-54FE2C6D5FF2}" srcOrd="4" destOrd="0" presId="urn:microsoft.com/office/officeart/2005/8/layout/hChevron3"/>
    <dgm:cxn modelId="{1DFB7BB0-619C-40D5-B255-7A0340FEB65A}" type="presParOf" srcId="{83FB2565-7D02-43A7-83C9-D2C9BC70DAB6}" destId="{96B241FF-1A48-4D95-B628-A8D437E8A93A}" srcOrd="5" destOrd="0" presId="urn:microsoft.com/office/officeart/2005/8/layout/hChevron3"/>
    <dgm:cxn modelId="{6FA0CA94-8067-4800-B807-7FBE2920BCCE}" type="presParOf" srcId="{83FB2565-7D02-43A7-83C9-D2C9BC70DAB6}" destId="{0ABF25A7-B612-4892-986B-F9CEDDA8362E}" srcOrd="6" destOrd="0" presId="urn:microsoft.com/office/officeart/2005/8/layout/hChevron3"/>
    <dgm:cxn modelId="{19D73CA1-1AE1-4584-8214-A50475EE6A48}" type="presParOf" srcId="{83FB2565-7D02-43A7-83C9-D2C9BC70DAB6}" destId="{4112512A-1AEA-42AC-B4C6-4C4605582EAE}" srcOrd="7" destOrd="0" presId="urn:microsoft.com/office/officeart/2005/8/layout/hChevron3"/>
    <dgm:cxn modelId="{3BFDFF36-F4BA-4AFF-B4F4-4C3C3B5A2186}" type="presParOf" srcId="{83FB2565-7D02-43A7-83C9-D2C9BC70DAB6}" destId="{33D8DDA8-27D5-4BCE-9E67-0B2B05E4E628}" srcOrd="8" destOrd="0" presId="urn:microsoft.com/office/officeart/2005/8/layout/hChevron3"/>
  </dgm:cxnLst>
  <dgm:bg/>
  <dgm:whole>
    <a:ln>
      <a:noFill/>
    </a:ln>
  </dgm:whole>
  <dgm:extLst>
    <a:ext uri="http://schemas.microsoft.com/office/drawing/2008/diagram">
      <dsp:dataModelExt xmlns:dsp="http://schemas.microsoft.com/office/drawing/2008/diagram" relId="rId14"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DDF87DB-D5CE-4DC7-B8DF-D3585D6443ED}" type="doc">
      <dgm:prSet loTypeId="urn:microsoft.com/office/officeart/2005/8/layout/hChevron3" loCatId="process" qsTypeId="urn:microsoft.com/office/officeart/2005/8/quickstyle/simple1" qsCatId="simple" csTypeId="urn:microsoft.com/office/officeart/2005/8/colors/accent1_2" csCatId="accent1" phldr="1"/>
      <dgm:spPr/>
    </dgm:pt>
    <dgm:pt modelId="{2CD9C42F-4269-4FCC-AA2E-18EA1C37F473}">
      <dgm:prSet phldrT="[Text]"/>
      <dgm:spPr>
        <a:solidFill>
          <a:schemeClr val="accent1">
            <a:lumMod val="40000"/>
            <a:lumOff val="60000"/>
          </a:schemeClr>
        </a:solidFill>
      </dgm:spPr>
      <dgm:t>
        <a:bodyPr/>
        <a:lstStyle/>
        <a:p>
          <a:r>
            <a:rPr lang="sv-SE" dirty="0" smtClean="0">
              <a:solidFill>
                <a:schemeClr val="bg1"/>
              </a:solidFill>
            </a:rPr>
            <a:t>Steg 1</a:t>
          </a:r>
          <a:endParaRPr lang="sv-SE" dirty="0">
            <a:solidFill>
              <a:schemeClr val="bg1"/>
            </a:solidFill>
          </a:endParaRPr>
        </a:p>
      </dgm:t>
    </dgm:pt>
    <dgm:pt modelId="{26EDC736-5695-486E-9428-33F32A68F534}" type="parTrans" cxnId="{B802718B-B5CD-4988-ABDB-5FD0747D2933}">
      <dgm:prSet/>
      <dgm:spPr/>
      <dgm:t>
        <a:bodyPr/>
        <a:lstStyle/>
        <a:p>
          <a:endParaRPr lang="sv-SE">
            <a:solidFill>
              <a:schemeClr val="tx1"/>
            </a:solidFill>
          </a:endParaRPr>
        </a:p>
      </dgm:t>
    </dgm:pt>
    <dgm:pt modelId="{CF863C75-6452-44F1-B0FC-7E6600E40057}" type="sibTrans" cxnId="{B802718B-B5CD-4988-ABDB-5FD0747D2933}">
      <dgm:prSet/>
      <dgm:spPr/>
      <dgm:t>
        <a:bodyPr/>
        <a:lstStyle/>
        <a:p>
          <a:endParaRPr lang="sv-SE">
            <a:solidFill>
              <a:schemeClr val="tx1"/>
            </a:solidFill>
          </a:endParaRPr>
        </a:p>
      </dgm:t>
    </dgm:pt>
    <dgm:pt modelId="{B498F651-70C2-44A0-83EF-F6B9F33CD411}">
      <dgm:prSet phldrT="[Text]"/>
      <dgm:spPr>
        <a:solidFill>
          <a:schemeClr val="accent1">
            <a:lumMod val="40000"/>
            <a:lumOff val="60000"/>
          </a:schemeClr>
        </a:solidFill>
      </dgm:spPr>
      <dgm:t>
        <a:bodyPr/>
        <a:lstStyle/>
        <a:p>
          <a:r>
            <a:rPr lang="sv-SE" dirty="0" smtClean="0">
              <a:solidFill>
                <a:schemeClr val="bg1"/>
              </a:solidFill>
            </a:rPr>
            <a:t>Steg</a:t>
          </a:r>
          <a:r>
            <a:rPr lang="sv-SE" dirty="0" smtClean="0">
              <a:solidFill>
                <a:schemeClr val="tx1"/>
              </a:solidFill>
            </a:rPr>
            <a:t> </a:t>
          </a:r>
          <a:r>
            <a:rPr lang="sv-SE" dirty="0" smtClean="0">
              <a:solidFill>
                <a:schemeClr val="bg1"/>
              </a:solidFill>
            </a:rPr>
            <a:t>2</a:t>
          </a:r>
          <a:endParaRPr lang="sv-SE" dirty="0">
            <a:solidFill>
              <a:schemeClr val="bg1"/>
            </a:solidFill>
          </a:endParaRPr>
        </a:p>
      </dgm:t>
    </dgm:pt>
    <dgm:pt modelId="{AB90C6FA-0A6F-42C5-BB9E-0CE9E87D585E}" type="parTrans" cxnId="{EEC00ACB-3E99-4282-9D55-ABB94A4BC894}">
      <dgm:prSet/>
      <dgm:spPr/>
      <dgm:t>
        <a:bodyPr/>
        <a:lstStyle/>
        <a:p>
          <a:endParaRPr lang="sv-SE">
            <a:solidFill>
              <a:schemeClr val="tx1"/>
            </a:solidFill>
          </a:endParaRPr>
        </a:p>
      </dgm:t>
    </dgm:pt>
    <dgm:pt modelId="{41F8921E-228E-4421-8269-6C53B22DB32C}" type="sibTrans" cxnId="{EEC00ACB-3E99-4282-9D55-ABB94A4BC894}">
      <dgm:prSet/>
      <dgm:spPr/>
      <dgm:t>
        <a:bodyPr/>
        <a:lstStyle/>
        <a:p>
          <a:endParaRPr lang="sv-SE">
            <a:solidFill>
              <a:schemeClr val="tx1"/>
            </a:solidFill>
          </a:endParaRPr>
        </a:p>
      </dgm:t>
    </dgm:pt>
    <dgm:pt modelId="{B1DB62B4-829D-4FDF-A441-E06A573A7569}">
      <dgm:prSet phldrT="[Text]"/>
      <dgm:spPr>
        <a:solidFill>
          <a:schemeClr val="accent1">
            <a:lumMod val="40000"/>
            <a:lumOff val="60000"/>
          </a:schemeClr>
        </a:solidFill>
      </dgm:spPr>
      <dgm:t>
        <a:bodyPr/>
        <a:lstStyle/>
        <a:p>
          <a:r>
            <a:rPr lang="sv-SE" dirty="0" smtClean="0">
              <a:solidFill>
                <a:schemeClr val="bg1"/>
              </a:solidFill>
            </a:rPr>
            <a:t>Steg 5</a:t>
          </a:r>
          <a:endParaRPr lang="sv-SE" dirty="0">
            <a:solidFill>
              <a:schemeClr val="bg1"/>
            </a:solidFill>
          </a:endParaRPr>
        </a:p>
      </dgm:t>
    </dgm:pt>
    <dgm:pt modelId="{50951D2D-A513-46D8-8860-065FA3E12A73}" type="parTrans" cxnId="{45647A54-8B7C-4099-BA0F-78E41FF2D55E}">
      <dgm:prSet/>
      <dgm:spPr/>
      <dgm:t>
        <a:bodyPr/>
        <a:lstStyle/>
        <a:p>
          <a:endParaRPr lang="sv-SE">
            <a:solidFill>
              <a:schemeClr val="tx1"/>
            </a:solidFill>
          </a:endParaRPr>
        </a:p>
      </dgm:t>
    </dgm:pt>
    <dgm:pt modelId="{F9FD9750-4302-49F3-8B76-03D5928E0273}" type="sibTrans" cxnId="{45647A54-8B7C-4099-BA0F-78E41FF2D55E}">
      <dgm:prSet/>
      <dgm:spPr/>
      <dgm:t>
        <a:bodyPr/>
        <a:lstStyle/>
        <a:p>
          <a:endParaRPr lang="sv-SE">
            <a:solidFill>
              <a:schemeClr val="tx1"/>
            </a:solidFill>
          </a:endParaRPr>
        </a:p>
      </dgm:t>
    </dgm:pt>
    <dgm:pt modelId="{FF82CBFC-35BE-49AF-BC08-6CE6C63998DF}">
      <dgm:prSet phldrT="[Text]"/>
      <dgm:spPr>
        <a:solidFill>
          <a:schemeClr val="accent1"/>
        </a:solidFill>
      </dgm:spPr>
      <dgm:t>
        <a:bodyPr/>
        <a:lstStyle/>
        <a:p>
          <a:r>
            <a:rPr lang="sv-SE" dirty="0" smtClean="0">
              <a:solidFill>
                <a:schemeClr val="tx1"/>
              </a:solidFill>
            </a:rPr>
            <a:t>Steg 3</a:t>
          </a:r>
          <a:endParaRPr lang="sv-SE" dirty="0">
            <a:solidFill>
              <a:schemeClr val="tx1"/>
            </a:solidFill>
          </a:endParaRPr>
        </a:p>
      </dgm:t>
    </dgm:pt>
    <dgm:pt modelId="{33FBBD9D-CA8A-44EE-ADF8-E82A06433195}" type="parTrans" cxnId="{EBCFE9E2-2EF6-417E-A8A7-590146171BB4}">
      <dgm:prSet/>
      <dgm:spPr/>
      <dgm:t>
        <a:bodyPr/>
        <a:lstStyle/>
        <a:p>
          <a:endParaRPr lang="sv-SE">
            <a:solidFill>
              <a:schemeClr val="tx1"/>
            </a:solidFill>
          </a:endParaRPr>
        </a:p>
      </dgm:t>
    </dgm:pt>
    <dgm:pt modelId="{1A2AA0AA-7301-45C9-AB00-FEFEA0631279}" type="sibTrans" cxnId="{EBCFE9E2-2EF6-417E-A8A7-590146171BB4}">
      <dgm:prSet/>
      <dgm:spPr/>
      <dgm:t>
        <a:bodyPr/>
        <a:lstStyle/>
        <a:p>
          <a:endParaRPr lang="sv-SE">
            <a:solidFill>
              <a:schemeClr val="tx1"/>
            </a:solidFill>
          </a:endParaRPr>
        </a:p>
      </dgm:t>
    </dgm:pt>
    <dgm:pt modelId="{F246C5C6-C202-41B5-B89A-14C27B1E8E97}">
      <dgm:prSet phldrT="[Text]"/>
      <dgm:spPr>
        <a:solidFill>
          <a:schemeClr val="accent1">
            <a:lumMod val="40000"/>
            <a:lumOff val="60000"/>
          </a:schemeClr>
        </a:solidFill>
      </dgm:spPr>
      <dgm:t>
        <a:bodyPr/>
        <a:lstStyle/>
        <a:p>
          <a:r>
            <a:rPr lang="sv-SE" dirty="0" smtClean="0">
              <a:solidFill>
                <a:schemeClr val="bg1"/>
              </a:solidFill>
            </a:rPr>
            <a:t>Steg 4</a:t>
          </a:r>
          <a:endParaRPr lang="sv-SE" dirty="0">
            <a:solidFill>
              <a:schemeClr val="bg1"/>
            </a:solidFill>
          </a:endParaRPr>
        </a:p>
      </dgm:t>
    </dgm:pt>
    <dgm:pt modelId="{CBF31A29-95FA-4448-926C-46C720687176}" type="parTrans" cxnId="{298EB090-7304-47C8-9D5E-8BA298F4A7EF}">
      <dgm:prSet/>
      <dgm:spPr/>
      <dgm:t>
        <a:bodyPr/>
        <a:lstStyle/>
        <a:p>
          <a:endParaRPr lang="sv-SE">
            <a:solidFill>
              <a:schemeClr val="tx1"/>
            </a:solidFill>
          </a:endParaRPr>
        </a:p>
      </dgm:t>
    </dgm:pt>
    <dgm:pt modelId="{A4ECBB9F-7693-4798-A8F6-70492596B998}" type="sibTrans" cxnId="{298EB090-7304-47C8-9D5E-8BA298F4A7EF}">
      <dgm:prSet/>
      <dgm:spPr/>
      <dgm:t>
        <a:bodyPr/>
        <a:lstStyle/>
        <a:p>
          <a:endParaRPr lang="sv-SE">
            <a:solidFill>
              <a:schemeClr val="tx1"/>
            </a:solidFill>
          </a:endParaRPr>
        </a:p>
      </dgm:t>
    </dgm:pt>
    <dgm:pt modelId="{83FB2565-7D02-43A7-83C9-D2C9BC70DAB6}" type="pres">
      <dgm:prSet presAssocID="{CDDF87DB-D5CE-4DC7-B8DF-D3585D6443ED}" presName="Name0" presStyleCnt="0">
        <dgm:presLayoutVars>
          <dgm:dir/>
          <dgm:resizeHandles val="exact"/>
        </dgm:presLayoutVars>
      </dgm:prSet>
      <dgm:spPr/>
    </dgm:pt>
    <dgm:pt modelId="{797F8580-F4CD-4DA2-A9FB-01B4AA46364C}" type="pres">
      <dgm:prSet presAssocID="{2CD9C42F-4269-4FCC-AA2E-18EA1C37F473}" presName="parTxOnly" presStyleLbl="node1" presStyleIdx="0" presStyleCnt="5">
        <dgm:presLayoutVars>
          <dgm:bulletEnabled val="1"/>
        </dgm:presLayoutVars>
      </dgm:prSet>
      <dgm:spPr/>
      <dgm:t>
        <a:bodyPr/>
        <a:lstStyle/>
        <a:p>
          <a:endParaRPr lang="sv-SE"/>
        </a:p>
      </dgm:t>
    </dgm:pt>
    <dgm:pt modelId="{0EB09EAD-6EFC-45D4-ABEF-9873CB60086D}" type="pres">
      <dgm:prSet presAssocID="{CF863C75-6452-44F1-B0FC-7E6600E40057}" presName="parSpace" presStyleCnt="0"/>
      <dgm:spPr/>
    </dgm:pt>
    <dgm:pt modelId="{E8001F66-8114-406F-89B6-A4DF0E212189}" type="pres">
      <dgm:prSet presAssocID="{B498F651-70C2-44A0-83EF-F6B9F33CD411}" presName="parTxOnly" presStyleLbl="node1" presStyleIdx="1" presStyleCnt="5">
        <dgm:presLayoutVars>
          <dgm:bulletEnabled val="1"/>
        </dgm:presLayoutVars>
      </dgm:prSet>
      <dgm:spPr/>
      <dgm:t>
        <a:bodyPr/>
        <a:lstStyle/>
        <a:p>
          <a:endParaRPr lang="sv-SE"/>
        </a:p>
      </dgm:t>
    </dgm:pt>
    <dgm:pt modelId="{AEFFA40B-97CF-4643-8890-D65ECEBD1C17}" type="pres">
      <dgm:prSet presAssocID="{41F8921E-228E-4421-8269-6C53B22DB32C}" presName="parSpace" presStyleCnt="0"/>
      <dgm:spPr/>
    </dgm:pt>
    <dgm:pt modelId="{0B5709D5-D085-46E6-ABCD-54FE2C6D5FF2}" type="pres">
      <dgm:prSet presAssocID="{FF82CBFC-35BE-49AF-BC08-6CE6C63998DF}" presName="parTxOnly" presStyleLbl="node1" presStyleIdx="2" presStyleCnt="5">
        <dgm:presLayoutVars>
          <dgm:bulletEnabled val="1"/>
        </dgm:presLayoutVars>
      </dgm:prSet>
      <dgm:spPr/>
      <dgm:t>
        <a:bodyPr/>
        <a:lstStyle/>
        <a:p>
          <a:endParaRPr lang="sv-SE"/>
        </a:p>
      </dgm:t>
    </dgm:pt>
    <dgm:pt modelId="{96B241FF-1A48-4D95-B628-A8D437E8A93A}" type="pres">
      <dgm:prSet presAssocID="{1A2AA0AA-7301-45C9-AB00-FEFEA0631279}" presName="parSpace" presStyleCnt="0"/>
      <dgm:spPr/>
    </dgm:pt>
    <dgm:pt modelId="{0ABF25A7-B612-4892-986B-F9CEDDA8362E}" type="pres">
      <dgm:prSet presAssocID="{F246C5C6-C202-41B5-B89A-14C27B1E8E97}" presName="parTxOnly" presStyleLbl="node1" presStyleIdx="3" presStyleCnt="5">
        <dgm:presLayoutVars>
          <dgm:bulletEnabled val="1"/>
        </dgm:presLayoutVars>
      </dgm:prSet>
      <dgm:spPr/>
      <dgm:t>
        <a:bodyPr/>
        <a:lstStyle/>
        <a:p>
          <a:endParaRPr lang="sv-SE"/>
        </a:p>
      </dgm:t>
    </dgm:pt>
    <dgm:pt modelId="{4112512A-1AEA-42AC-B4C6-4C4605582EAE}" type="pres">
      <dgm:prSet presAssocID="{A4ECBB9F-7693-4798-A8F6-70492596B998}" presName="parSpace" presStyleCnt="0"/>
      <dgm:spPr/>
    </dgm:pt>
    <dgm:pt modelId="{33D8DDA8-27D5-4BCE-9E67-0B2B05E4E628}" type="pres">
      <dgm:prSet presAssocID="{B1DB62B4-829D-4FDF-A441-E06A573A7569}" presName="parTxOnly" presStyleLbl="node1" presStyleIdx="4" presStyleCnt="5">
        <dgm:presLayoutVars>
          <dgm:bulletEnabled val="1"/>
        </dgm:presLayoutVars>
      </dgm:prSet>
      <dgm:spPr/>
      <dgm:t>
        <a:bodyPr/>
        <a:lstStyle/>
        <a:p>
          <a:endParaRPr lang="sv-SE"/>
        </a:p>
      </dgm:t>
    </dgm:pt>
  </dgm:ptLst>
  <dgm:cxnLst>
    <dgm:cxn modelId="{8242B3D5-B132-4DF4-8709-9DB669EC9286}" type="presOf" srcId="{B498F651-70C2-44A0-83EF-F6B9F33CD411}" destId="{E8001F66-8114-406F-89B6-A4DF0E212189}" srcOrd="0" destOrd="0" presId="urn:microsoft.com/office/officeart/2005/8/layout/hChevron3"/>
    <dgm:cxn modelId="{EBCFE9E2-2EF6-417E-A8A7-590146171BB4}" srcId="{CDDF87DB-D5CE-4DC7-B8DF-D3585D6443ED}" destId="{FF82CBFC-35BE-49AF-BC08-6CE6C63998DF}" srcOrd="2" destOrd="0" parTransId="{33FBBD9D-CA8A-44EE-ADF8-E82A06433195}" sibTransId="{1A2AA0AA-7301-45C9-AB00-FEFEA0631279}"/>
    <dgm:cxn modelId="{298EB090-7304-47C8-9D5E-8BA298F4A7EF}" srcId="{CDDF87DB-D5CE-4DC7-B8DF-D3585D6443ED}" destId="{F246C5C6-C202-41B5-B89A-14C27B1E8E97}" srcOrd="3" destOrd="0" parTransId="{CBF31A29-95FA-4448-926C-46C720687176}" sibTransId="{A4ECBB9F-7693-4798-A8F6-70492596B998}"/>
    <dgm:cxn modelId="{BD34654B-DF0A-48D1-9F10-831E46622F4C}" type="presOf" srcId="{B1DB62B4-829D-4FDF-A441-E06A573A7569}" destId="{33D8DDA8-27D5-4BCE-9E67-0B2B05E4E628}" srcOrd="0" destOrd="0" presId="urn:microsoft.com/office/officeart/2005/8/layout/hChevron3"/>
    <dgm:cxn modelId="{3AB20B8D-9ACF-40E5-BC2F-8C918168C0B5}" type="presOf" srcId="{CDDF87DB-D5CE-4DC7-B8DF-D3585D6443ED}" destId="{83FB2565-7D02-43A7-83C9-D2C9BC70DAB6}" srcOrd="0" destOrd="0" presId="urn:microsoft.com/office/officeart/2005/8/layout/hChevron3"/>
    <dgm:cxn modelId="{E92AA7BB-2CAE-4016-ABE9-30DE59FA753D}" type="presOf" srcId="{FF82CBFC-35BE-49AF-BC08-6CE6C63998DF}" destId="{0B5709D5-D085-46E6-ABCD-54FE2C6D5FF2}" srcOrd="0" destOrd="0" presId="urn:microsoft.com/office/officeart/2005/8/layout/hChevron3"/>
    <dgm:cxn modelId="{620708F2-324C-4F06-887D-0BF023497D53}" type="presOf" srcId="{2CD9C42F-4269-4FCC-AA2E-18EA1C37F473}" destId="{797F8580-F4CD-4DA2-A9FB-01B4AA46364C}" srcOrd="0" destOrd="0" presId="urn:microsoft.com/office/officeart/2005/8/layout/hChevron3"/>
    <dgm:cxn modelId="{382C6AF1-82F7-4DFE-9752-3DC96FCAD8B0}" type="presOf" srcId="{F246C5C6-C202-41B5-B89A-14C27B1E8E97}" destId="{0ABF25A7-B612-4892-986B-F9CEDDA8362E}" srcOrd="0" destOrd="0" presId="urn:microsoft.com/office/officeart/2005/8/layout/hChevron3"/>
    <dgm:cxn modelId="{45647A54-8B7C-4099-BA0F-78E41FF2D55E}" srcId="{CDDF87DB-D5CE-4DC7-B8DF-D3585D6443ED}" destId="{B1DB62B4-829D-4FDF-A441-E06A573A7569}" srcOrd="4" destOrd="0" parTransId="{50951D2D-A513-46D8-8860-065FA3E12A73}" sibTransId="{F9FD9750-4302-49F3-8B76-03D5928E0273}"/>
    <dgm:cxn modelId="{B802718B-B5CD-4988-ABDB-5FD0747D2933}" srcId="{CDDF87DB-D5CE-4DC7-B8DF-D3585D6443ED}" destId="{2CD9C42F-4269-4FCC-AA2E-18EA1C37F473}" srcOrd="0" destOrd="0" parTransId="{26EDC736-5695-486E-9428-33F32A68F534}" sibTransId="{CF863C75-6452-44F1-B0FC-7E6600E40057}"/>
    <dgm:cxn modelId="{EEC00ACB-3E99-4282-9D55-ABB94A4BC894}" srcId="{CDDF87DB-D5CE-4DC7-B8DF-D3585D6443ED}" destId="{B498F651-70C2-44A0-83EF-F6B9F33CD411}" srcOrd="1" destOrd="0" parTransId="{AB90C6FA-0A6F-42C5-BB9E-0CE9E87D585E}" sibTransId="{41F8921E-228E-4421-8269-6C53B22DB32C}"/>
    <dgm:cxn modelId="{D3FFE2F7-6914-4446-B3A8-4CB27ADB959C}" type="presParOf" srcId="{83FB2565-7D02-43A7-83C9-D2C9BC70DAB6}" destId="{797F8580-F4CD-4DA2-A9FB-01B4AA46364C}" srcOrd="0" destOrd="0" presId="urn:microsoft.com/office/officeart/2005/8/layout/hChevron3"/>
    <dgm:cxn modelId="{292890B8-A36F-4E2E-BFE6-9BA35B58E899}" type="presParOf" srcId="{83FB2565-7D02-43A7-83C9-D2C9BC70DAB6}" destId="{0EB09EAD-6EFC-45D4-ABEF-9873CB60086D}" srcOrd="1" destOrd="0" presId="urn:microsoft.com/office/officeart/2005/8/layout/hChevron3"/>
    <dgm:cxn modelId="{91113908-554A-43CF-B7DF-283EC626DB78}" type="presParOf" srcId="{83FB2565-7D02-43A7-83C9-D2C9BC70DAB6}" destId="{E8001F66-8114-406F-89B6-A4DF0E212189}" srcOrd="2" destOrd="0" presId="urn:microsoft.com/office/officeart/2005/8/layout/hChevron3"/>
    <dgm:cxn modelId="{B8D605E6-E749-4F7E-AE1E-A3DDA6CCC2F6}" type="presParOf" srcId="{83FB2565-7D02-43A7-83C9-D2C9BC70DAB6}" destId="{AEFFA40B-97CF-4643-8890-D65ECEBD1C17}" srcOrd="3" destOrd="0" presId="urn:microsoft.com/office/officeart/2005/8/layout/hChevron3"/>
    <dgm:cxn modelId="{F4DC789B-3852-461E-8E8F-96B240BD67E0}" type="presParOf" srcId="{83FB2565-7D02-43A7-83C9-D2C9BC70DAB6}" destId="{0B5709D5-D085-46E6-ABCD-54FE2C6D5FF2}" srcOrd="4" destOrd="0" presId="urn:microsoft.com/office/officeart/2005/8/layout/hChevron3"/>
    <dgm:cxn modelId="{1DFB7BB0-619C-40D5-B255-7A0340FEB65A}" type="presParOf" srcId="{83FB2565-7D02-43A7-83C9-D2C9BC70DAB6}" destId="{96B241FF-1A48-4D95-B628-A8D437E8A93A}" srcOrd="5" destOrd="0" presId="urn:microsoft.com/office/officeart/2005/8/layout/hChevron3"/>
    <dgm:cxn modelId="{6FA0CA94-8067-4800-B807-7FBE2920BCCE}" type="presParOf" srcId="{83FB2565-7D02-43A7-83C9-D2C9BC70DAB6}" destId="{0ABF25A7-B612-4892-986B-F9CEDDA8362E}" srcOrd="6" destOrd="0" presId="urn:microsoft.com/office/officeart/2005/8/layout/hChevron3"/>
    <dgm:cxn modelId="{19D73CA1-1AE1-4584-8214-A50475EE6A48}" type="presParOf" srcId="{83FB2565-7D02-43A7-83C9-D2C9BC70DAB6}" destId="{4112512A-1AEA-42AC-B4C6-4C4605582EAE}" srcOrd="7" destOrd="0" presId="urn:microsoft.com/office/officeart/2005/8/layout/hChevron3"/>
    <dgm:cxn modelId="{3BFDFF36-F4BA-4AFF-B4F4-4C3C3B5A2186}" type="presParOf" srcId="{83FB2565-7D02-43A7-83C9-D2C9BC70DAB6}" destId="{33D8DDA8-27D5-4BCE-9E67-0B2B05E4E628}" srcOrd="8" destOrd="0" presId="urn:microsoft.com/office/officeart/2005/8/layout/hChevron3"/>
  </dgm:cxnLst>
  <dgm:bg/>
  <dgm:whole>
    <a:ln>
      <a:noFill/>
    </a:ln>
  </dgm:whole>
  <dgm:extLst>
    <a:ext uri="http://schemas.microsoft.com/office/drawing/2008/diagram">
      <dsp:dataModelExt xmlns:dsp="http://schemas.microsoft.com/office/drawing/2008/diagram" relId="rId14"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DDF87DB-D5CE-4DC7-B8DF-D3585D6443ED}" type="doc">
      <dgm:prSet loTypeId="urn:microsoft.com/office/officeart/2005/8/layout/hChevron3" loCatId="process" qsTypeId="urn:microsoft.com/office/officeart/2005/8/quickstyle/simple1" qsCatId="simple" csTypeId="urn:microsoft.com/office/officeart/2005/8/colors/accent1_2" csCatId="accent1" phldr="1"/>
      <dgm:spPr/>
    </dgm:pt>
    <dgm:pt modelId="{2CD9C42F-4269-4FCC-AA2E-18EA1C37F473}">
      <dgm:prSet phldrT="[Text]"/>
      <dgm:spPr>
        <a:solidFill>
          <a:schemeClr val="accent1">
            <a:lumMod val="40000"/>
            <a:lumOff val="60000"/>
          </a:schemeClr>
        </a:solidFill>
      </dgm:spPr>
      <dgm:t>
        <a:bodyPr/>
        <a:lstStyle/>
        <a:p>
          <a:r>
            <a:rPr lang="sv-SE" dirty="0" smtClean="0">
              <a:solidFill>
                <a:schemeClr val="bg1"/>
              </a:solidFill>
            </a:rPr>
            <a:t>Steg 1</a:t>
          </a:r>
          <a:endParaRPr lang="sv-SE" dirty="0">
            <a:solidFill>
              <a:schemeClr val="bg1"/>
            </a:solidFill>
          </a:endParaRPr>
        </a:p>
      </dgm:t>
    </dgm:pt>
    <dgm:pt modelId="{26EDC736-5695-486E-9428-33F32A68F534}" type="parTrans" cxnId="{B802718B-B5CD-4988-ABDB-5FD0747D2933}">
      <dgm:prSet/>
      <dgm:spPr/>
      <dgm:t>
        <a:bodyPr/>
        <a:lstStyle/>
        <a:p>
          <a:endParaRPr lang="sv-SE">
            <a:solidFill>
              <a:schemeClr val="tx1"/>
            </a:solidFill>
          </a:endParaRPr>
        </a:p>
      </dgm:t>
    </dgm:pt>
    <dgm:pt modelId="{CF863C75-6452-44F1-B0FC-7E6600E40057}" type="sibTrans" cxnId="{B802718B-B5CD-4988-ABDB-5FD0747D2933}">
      <dgm:prSet/>
      <dgm:spPr/>
      <dgm:t>
        <a:bodyPr/>
        <a:lstStyle/>
        <a:p>
          <a:endParaRPr lang="sv-SE">
            <a:solidFill>
              <a:schemeClr val="tx1"/>
            </a:solidFill>
          </a:endParaRPr>
        </a:p>
      </dgm:t>
    </dgm:pt>
    <dgm:pt modelId="{B498F651-70C2-44A0-83EF-F6B9F33CD411}">
      <dgm:prSet phldrT="[Text]"/>
      <dgm:spPr>
        <a:solidFill>
          <a:schemeClr val="accent1">
            <a:lumMod val="40000"/>
            <a:lumOff val="60000"/>
          </a:schemeClr>
        </a:solidFill>
      </dgm:spPr>
      <dgm:t>
        <a:bodyPr/>
        <a:lstStyle/>
        <a:p>
          <a:r>
            <a:rPr lang="sv-SE" dirty="0" smtClean="0">
              <a:solidFill>
                <a:schemeClr val="bg1"/>
              </a:solidFill>
            </a:rPr>
            <a:t>Steg</a:t>
          </a:r>
          <a:r>
            <a:rPr lang="sv-SE" dirty="0" smtClean="0">
              <a:solidFill>
                <a:schemeClr val="tx1"/>
              </a:solidFill>
            </a:rPr>
            <a:t> </a:t>
          </a:r>
          <a:r>
            <a:rPr lang="sv-SE" dirty="0" smtClean="0">
              <a:solidFill>
                <a:schemeClr val="bg1"/>
              </a:solidFill>
            </a:rPr>
            <a:t>2</a:t>
          </a:r>
          <a:endParaRPr lang="sv-SE" dirty="0">
            <a:solidFill>
              <a:schemeClr val="bg1"/>
            </a:solidFill>
          </a:endParaRPr>
        </a:p>
      </dgm:t>
    </dgm:pt>
    <dgm:pt modelId="{AB90C6FA-0A6F-42C5-BB9E-0CE9E87D585E}" type="parTrans" cxnId="{EEC00ACB-3E99-4282-9D55-ABB94A4BC894}">
      <dgm:prSet/>
      <dgm:spPr/>
      <dgm:t>
        <a:bodyPr/>
        <a:lstStyle/>
        <a:p>
          <a:endParaRPr lang="sv-SE">
            <a:solidFill>
              <a:schemeClr val="tx1"/>
            </a:solidFill>
          </a:endParaRPr>
        </a:p>
      </dgm:t>
    </dgm:pt>
    <dgm:pt modelId="{41F8921E-228E-4421-8269-6C53B22DB32C}" type="sibTrans" cxnId="{EEC00ACB-3E99-4282-9D55-ABB94A4BC894}">
      <dgm:prSet/>
      <dgm:spPr/>
      <dgm:t>
        <a:bodyPr/>
        <a:lstStyle/>
        <a:p>
          <a:endParaRPr lang="sv-SE">
            <a:solidFill>
              <a:schemeClr val="tx1"/>
            </a:solidFill>
          </a:endParaRPr>
        </a:p>
      </dgm:t>
    </dgm:pt>
    <dgm:pt modelId="{B1DB62B4-829D-4FDF-A441-E06A573A7569}">
      <dgm:prSet phldrT="[Text]"/>
      <dgm:spPr>
        <a:solidFill>
          <a:schemeClr val="accent1">
            <a:lumMod val="40000"/>
            <a:lumOff val="60000"/>
          </a:schemeClr>
        </a:solidFill>
      </dgm:spPr>
      <dgm:t>
        <a:bodyPr/>
        <a:lstStyle/>
        <a:p>
          <a:r>
            <a:rPr lang="sv-SE" dirty="0" smtClean="0">
              <a:solidFill>
                <a:schemeClr val="bg1"/>
              </a:solidFill>
            </a:rPr>
            <a:t>Steg 5</a:t>
          </a:r>
          <a:endParaRPr lang="sv-SE" dirty="0">
            <a:solidFill>
              <a:schemeClr val="bg1"/>
            </a:solidFill>
          </a:endParaRPr>
        </a:p>
      </dgm:t>
    </dgm:pt>
    <dgm:pt modelId="{50951D2D-A513-46D8-8860-065FA3E12A73}" type="parTrans" cxnId="{45647A54-8B7C-4099-BA0F-78E41FF2D55E}">
      <dgm:prSet/>
      <dgm:spPr/>
      <dgm:t>
        <a:bodyPr/>
        <a:lstStyle/>
        <a:p>
          <a:endParaRPr lang="sv-SE">
            <a:solidFill>
              <a:schemeClr val="tx1"/>
            </a:solidFill>
          </a:endParaRPr>
        </a:p>
      </dgm:t>
    </dgm:pt>
    <dgm:pt modelId="{F9FD9750-4302-49F3-8B76-03D5928E0273}" type="sibTrans" cxnId="{45647A54-8B7C-4099-BA0F-78E41FF2D55E}">
      <dgm:prSet/>
      <dgm:spPr/>
      <dgm:t>
        <a:bodyPr/>
        <a:lstStyle/>
        <a:p>
          <a:endParaRPr lang="sv-SE">
            <a:solidFill>
              <a:schemeClr val="tx1"/>
            </a:solidFill>
          </a:endParaRPr>
        </a:p>
      </dgm:t>
    </dgm:pt>
    <dgm:pt modelId="{FF82CBFC-35BE-49AF-BC08-6CE6C63998DF}">
      <dgm:prSet phldrT="[Text]"/>
      <dgm:spPr>
        <a:solidFill>
          <a:schemeClr val="accent1"/>
        </a:solidFill>
      </dgm:spPr>
      <dgm:t>
        <a:bodyPr/>
        <a:lstStyle/>
        <a:p>
          <a:r>
            <a:rPr lang="sv-SE" dirty="0" smtClean="0">
              <a:solidFill>
                <a:schemeClr val="tx1"/>
              </a:solidFill>
            </a:rPr>
            <a:t>Steg 3</a:t>
          </a:r>
          <a:endParaRPr lang="sv-SE" dirty="0">
            <a:solidFill>
              <a:schemeClr val="tx1"/>
            </a:solidFill>
          </a:endParaRPr>
        </a:p>
      </dgm:t>
    </dgm:pt>
    <dgm:pt modelId="{33FBBD9D-CA8A-44EE-ADF8-E82A06433195}" type="parTrans" cxnId="{EBCFE9E2-2EF6-417E-A8A7-590146171BB4}">
      <dgm:prSet/>
      <dgm:spPr/>
      <dgm:t>
        <a:bodyPr/>
        <a:lstStyle/>
        <a:p>
          <a:endParaRPr lang="sv-SE">
            <a:solidFill>
              <a:schemeClr val="tx1"/>
            </a:solidFill>
          </a:endParaRPr>
        </a:p>
      </dgm:t>
    </dgm:pt>
    <dgm:pt modelId="{1A2AA0AA-7301-45C9-AB00-FEFEA0631279}" type="sibTrans" cxnId="{EBCFE9E2-2EF6-417E-A8A7-590146171BB4}">
      <dgm:prSet/>
      <dgm:spPr/>
      <dgm:t>
        <a:bodyPr/>
        <a:lstStyle/>
        <a:p>
          <a:endParaRPr lang="sv-SE">
            <a:solidFill>
              <a:schemeClr val="tx1"/>
            </a:solidFill>
          </a:endParaRPr>
        </a:p>
      </dgm:t>
    </dgm:pt>
    <dgm:pt modelId="{F246C5C6-C202-41B5-B89A-14C27B1E8E97}">
      <dgm:prSet phldrT="[Text]"/>
      <dgm:spPr>
        <a:solidFill>
          <a:schemeClr val="accent1">
            <a:lumMod val="40000"/>
            <a:lumOff val="60000"/>
          </a:schemeClr>
        </a:solidFill>
      </dgm:spPr>
      <dgm:t>
        <a:bodyPr/>
        <a:lstStyle/>
        <a:p>
          <a:r>
            <a:rPr lang="sv-SE" dirty="0" smtClean="0">
              <a:solidFill>
                <a:schemeClr val="bg1"/>
              </a:solidFill>
            </a:rPr>
            <a:t>Steg 4</a:t>
          </a:r>
          <a:endParaRPr lang="sv-SE" dirty="0">
            <a:solidFill>
              <a:schemeClr val="bg1"/>
            </a:solidFill>
          </a:endParaRPr>
        </a:p>
      </dgm:t>
    </dgm:pt>
    <dgm:pt modelId="{CBF31A29-95FA-4448-926C-46C720687176}" type="parTrans" cxnId="{298EB090-7304-47C8-9D5E-8BA298F4A7EF}">
      <dgm:prSet/>
      <dgm:spPr/>
      <dgm:t>
        <a:bodyPr/>
        <a:lstStyle/>
        <a:p>
          <a:endParaRPr lang="sv-SE">
            <a:solidFill>
              <a:schemeClr val="tx1"/>
            </a:solidFill>
          </a:endParaRPr>
        </a:p>
      </dgm:t>
    </dgm:pt>
    <dgm:pt modelId="{A4ECBB9F-7693-4798-A8F6-70492596B998}" type="sibTrans" cxnId="{298EB090-7304-47C8-9D5E-8BA298F4A7EF}">
      <dgm:prSet/>
      <dgm:spPr/>
      <dgm:t>
        <a:bodyPr/>
        <a:lstStyle/>
        <a:p>
          <a:endParaRPr lang="sv-SE">
            <a:solidFill>
              <a:schemeClr val="tx1"/>
            </a:solidFill>
          </a:endParaRPr>
        </a:p>
      </dgm:t>
    </dgm:pt>
    <dgm:pt modelId="{83FB2565-7D02-43A7-83C9-D2C9BC70DAB6}" type="pres">
      <dgm:prSet presAssocID="{CDDF87DB-D5CE-4DC7-B8DF-D3585D6443ED}" presName="Name0" presStyleCnt="0">
        <dgm:presLayoutVars>
          <dgm:dir/>
          <dgm:resizeHandles val="exact"/>
        </dgm:presLayoutVars>
      </dgm:prSet>
      <dgm:spPr/>
    </dgm:pt>
    <dgm:pt modelId="{797F8580-F4CD-4DA2-A9FB-01B4AA46364C}" type="pres">
      <dgm:prSet presAssocID="{2CD9C42F-4269-4FCC-AA2E-18EA1C37F473}" presName="parTxOnly" presStyleLbl="node1" presStyleIdx="0" presStyleCnt="5">
        <dgm:presLayoutVars>
          <dgm:bulletEnabled val="1"/>
        </dgm:presLayoutVars>
      </dgm:prSet>
      <dgm:spPr/>
      <dgm:t>
        <a:bodyPr/>
        <a:lstStyle/>
        <a:p>
          <a:endParaRPr lang="sv-SE"/>
        </a:p>
      </dgm:t>
    </dgm:pt>
    <dgm:pt modelId="{0EB09EAD-6EFC-45D4-ABEF-9873CB60086D}" type="pres">
      <dgm:prSet presAssocID="{CF863C75-6452-44F1-B0FC-7E6600E40057}" presName="parSpace" presStyleCnt="0"/>
      <dgm:spPr/>
    </dgm:pt>
    <dgm:pt modelId="{E8001F66-8114-406F-89B6-A4DF0E212189}" type="pres">
      <dgm:prSet presAssocID="{B498F651-70C2-44A0-83EF-F6B9F33CD411}" presName="parTxOnly" presStyleLbl="node1" presStyleIdx="1" presStyleCnt="5">
        <dgm:presLayoutVars>
          <dgm:bulletEnabled val="1"/>
        </dgm:presLayoutVars>
      </dgm:prSet>
      <dgm:spPr/>
      <dgm:t>
        <a:bodyPr/>
        <a:lstStyle/>
        <a:p>
          <a:endParaRPr lang="sv-SE"/>
        </a:p>
      </dgm:t>
    </dgm:pt>
    <dgm:pt modelId="{AEFFA40B-97CF-4643-8890-D65ECEBD1C17}" type="pres">
      <dgm:prSet presAssocID="{41F8921E-228E-4421-8269-6C53B22DB32C}" presName="parSpace" presStyleCnt="0"/>
      <dgm:spPr/>
    </dgm:pt>
    <dgm:pt modelId="{0B5709D5-D085-46E6-ABCD-54FE2C6D5FF2}" type="pres">
      <dgm:prSet presAssocID="{FF82CBFC-35BE-49AF-BC08-6CE6C63998DF}" presName="parTxOnly" presStyleLbl="node1" presStyleIdx="2" presStyleCnt="5">
        <dgm:presLayoutVars>
          <dgm:bulletEnabled val="1"/>
        </dgm:presLayoutVars>
      </dgm:prSet>
      <dgm:spPr/>
      <dgm:t>
        <a:bodyPr/>
        <a:lstStyle/>
        <a:p>
          <a:endParaRPr lang="sv-SE"/>
        </a:p>
      </dgm:t>
    </dgm:pt>
    <dgm:pt modelId="{96B241FF-1A48-4D95-B628-A8D437E8A93A}" type="pres">
      <dgm:prSet presAssocID="{1A2AA0AA-7301-45C9-AB00-FEFEA0631279}" presName="parSpace" presStyleCnt="0"/>
      <dgm:spPr/>
    </dgm:pt>
    <dgm:pt modelId="{0ABF25A7-B612-4892-986B-F9CEDDA8362E}" type="pres">
      <dgm:prSet presAssocID="{F246C5C6-C202-41B5-B89A-14C27B1E8E97}" presName="parTxOnly" presStyleLbl="node1" presStyleIdx="3" presStyleCnt="5">
        <dgm:presLayoutVars>
          <dgm:bulletEnabled val="1"/>
        </dgm:presLayoutVars>
      </dgm:prSet>
      <dgm:spPr/>
      <dgm:t>
        <a:bodyPr/>
        <a:lstStyle/>
        <a:p>
          <a:endParaRPr lang="sv-SE"/>
        </a:p>
      </dgm:t>
    </dgm:pt>
    <dgm:pt modelId="{4112512A-1AEA-42AC-B4C6-4C4605582EAE}" type="pres">
      <dgm:prSet presAssocID="{A4ECBB9F-7693-4798-A8F6-70492596B998}" presName="parSpace" presStyleCnt="0"/>
      <dgm:spPr/>
    </dgm:pt>
    <dgm:pt modelId="{33D8DDA8-27D5-4BCE-9E67-0B2B05E4E628}" type="pres">
      <dgm:prSet presAssocID="{B1DB62B4-829D-4FDF-A441-E06A573A7569}" presName="parTxOnly" presStyleLbl="node1" presStyleIdx="4" presStyleCnt="5">
        <dgm:presLayoutVars>
          <dgm:bulletEnabled val="1"/>
        </dgm:presLayoutVars>
      </dgm:prSet>
      <dgm:spPr/>
      <dgm:t>
        <a:bodyPr/>
        <a:lstStyle/>
        <a:p>
          <a:endParaRPr lang="sv-SE"/>
        </a:p>
      </dgm:t>
    </dgm:pt>
  </dgm:ptLst>
  <dgm:cxnLst>
    <dgm:cxn modelId="{8242B3D5-B132-4DF4-8709-9DB669EC9286}" type="presOf" srcId="{B498F651-70C2-44A0-83EF-F6B9F33CD411}" destId="{E8001F66-8114-406F-89B6-A4DF0E212189}" srcOrd="0" destOrd="0" presId="urn:microsoft.com/office/officeart/2005/8/layout/hChevron3"/>
    <dgm:cxn modelId="{EBCFE9E2-2EF6-417E-A8A7-590146171BB4}" srcId="{CDDF87DB-D5CE-4DC7-B8DF-D3585D6443ED}" destId="{FF82CBFC-35BE-49AF-BC08-6CE6C63998DF}" srcOrd="2" destOrd="0" parTransId="{33FBBD9D-CA8A-44EE-ADF8-E82A06433195}" sibTransId="{1A2AA0AA-7301-45C9-AB00-FEFEA0631279}"/>
    <dgm:cxn modelId="{298EB090-7304-47C8-9D5E-8BA298F4A7EF}" srcId="{CDDF87DB-D5CE-4DC7-B8DF-D3585D6443ED}" destId="{F246C5C6-C202-41B5-B89A-14C27B1E8E97}" srcOrd="3" destOrd="0" parTransId="{CBF31A29-95FA-4448-926C-46C720687176}" sibTransId="{A4ECBB9F-7693-4798-A8F6-70492596B998}"/>
    <dgm:cxn modelId="{BD34654B-DF0A-48D1-9F10-831E46622F4C}" type="presOf" srcId="{B1DB62B4-829D-4FDF-A441-E06A573A7569}" destId="{33D8DDA8-27D5-4BCE-9E67-0B2B05E4E628}" srcOrd="0" destOrd="0" presId="urn:microsoft.com/office/officeart/2005/8/layout/hChevron3"/>
    <dgm:cxn modelId="{3AB20B8D-9ACF-40E5-BC2F-8C918168C0B5}" type="presOf" srcId="{CDDF87DB-D5CE-4DC7-B8DF-D3585D6443ED}" destId="{83FB2565-7D02-43A7-83C9-D2C9BC70DAB6}" srcOrd="0" destOrd="0" presId="urn:microsoft.com/office/officeart/2005/8/layout/hChevron3"/>
    <dgm:cxn modelId="{E92AA7BB-2CAE-4016-ABE9-30DE59FA753D}" type="presOf" srcId="{FF82CBFC-35BE-49AF-BC08-6CE6C63998DF}" destId="{0B5709D5-D085-46E6-ABCD-54FE2C6D5FF2}" srcOrd="0" destOrd="0" presId="urn:microsoft.com/office/officeart/2005/8/layout/hChevron3"/>
    <dgm:cxn modelId="{620708F2-324C-4F06-887D-0BF023497D53}" type="presOf" srcId="{2CD9C42F-4269-4FCC-AA2E-18EA1C37F473}" destId="{797F8580-F4CD-4DA2-A9FB-01B4AA46364C}" srcOrd="0" destOrd="0" presId="urn:microsoft.com/office/officeart/2005/8/layout/hChevron3"/>
    <dgm:cxn modelId="{382C6AF1-82F7-4DFE-9752-3DC96FCAD8B0}" type="presOf" srcId="{F246C5C6-C202-41B5-B89A-14C27B1E8E97}" destId="{0ABF25A7-B612-4892-986B-F9CEDDA8362E}" srcOrd="0" destOrd="0" presId="urn:microsoft.com/office/officeart/2005/8/layout/hChevron3"/>
    <dgm:cxn modelId="{45647A54-8B7C-4099-BA0F-78E41FF2D55E}" srcId="{CDDF87DB-D5CE-4DC7-B8DF-D3585D6443ED}" destId="{B1DB62B4-829D-4FDF-A441-E06A573A7569}" srcOrd="4" destOrd="0" parTransId="{50951D2D-A513-46D8-8860-065FA3E12A73}" sibTransId="{F9FD9750-4302-49F3-8B76-03D5928E0273}"/>
    <dgm:cxn modelId="{B802718B-B5CD-4988-ABDB-5FD0747D2933}" srcId="{CDDF87DB-D5CE-4DC7-B8DF-D3585D6443ED}" destId="{2CD9C42F-4269-4FCC-AA2E-18EA1C37F473}" srcOrd="0" destOrd="0" parTransId="{26EDC736-5695-486E-9428-33F32A68F534}" sibTransId="{CF863C75-6452-44F1-B0FC-7E6600E40057}"/>
    <dgm:cxn modelId="{EEC00ACB-3E99-4282-9D55-ABB94A4BC894}" srcId="{CDDF87DB-D5CE-4DC7-B8DF-D3585D6443ED}" destId="{B498F651-70C2-44A0-83EF-F6B9F33CD411}" srcOrd="1" destOrd="0" parTransId="{AB90C6FA-0A6F-42C5-BB9E-0CE9E87D585E}" sibTransId="{41F8921E-228E-4421-8269-6C53B22DB32C}"/>
    <dgm:cxn modelId="{D3FFE2F7-6914-4446-B3A8-4CB27ADB959C}" type="presParOf" srcId="{83FB2565-7D02-43A7-83C9-D2C9BC70DAB6}" destId="{797F8580-F4CD-4DA2-A9FB-01B4AA46364C}" srcOrd="0" destOrd="0" presId="urn:microsoft.com/office/officeart/2005/8/layout/hChevron3"/>
    <dgm:cxn modelId="{292890B8-A36F-4E2E-BFE6-9BA35B58E899}" type="presParOf" srcId="{83FB2565-7D02-43A7-83C9-D2C9BC70DAB6}" destId="{0EB09EAD-6EFC-45D4-ABEF-9873CB60086D}" srcOrd="1" destOrd="0" presId="urn:microsoft.com/office/officeart/2005/8/layout/hChevron3"/>
    <dgm:cxn modelId="{91113908-554A-43CF-B7DF-283EC626DB78}" type="presParOf" srcId="{83FB2565-7D02-43A7-83C9-D2C9BC70DAB6}" destId="{E8001F66-8114-406F-89B6-A4DF0E212189}" srcOrd="2" destOrd="0" presId="urn:microsoft.com/office/officeart/2005/8/layout/hChevron3"/>
    <dgm:cxn modelId="{B8D605E6-E749-4F7E-AE1E-A3DDA6CCC2F6}" type="presParOf" srcId="{83FB2565-7D02-43A7-83C9-D2C9BC70DAB6}" destId="{AEFFA40B-97CF-4643-8890-D65ECEBD1C17}" srcOrd="3" destOrd="0" presId="urn:microsoft.com/office/officeart/2005/8/layout/hChevron3"/>
    <dgm:cxn modelId="{F4DC789B-3852-461E-8E8F-96B240BD67E0}" type="presParOf" srcId="{83FB2565-7D02-43A7-83C9-D2C9BC70DAB6}" destId="{0B5709D5-D085-46E6-ABCD-54FE2C6D5FF2}" srcOrd="4" destOrd="0" presId="urn:microsoft.com/office/officeart/2005/8/layout/hChevron3"/>
    <dgm:cxn modelId="{1DFB7BB0-619C-40D5-B255-7A0340FEB65A}" type="presParOf" srcId="{83FB2565-7D02-43A7-83C9-D2C9BC70DAB6}" destId="{96B241FF-1A48-4D95-B628-A8D437E8A93A}" srcOrd="5" destOrd="0" presId="urn:microsoft.com/office/officeart/2005/8/layout/hChevron3"/>
    <dgm:cxn modelId="{6FA0CA94-8067-4800-B807-7FBE2920BCCE}" type="presParOf" srcId="{83FB2565-7D02-43A7-83C9-D2C9BC70DAB6}" destId="{0ABF25A7-B612-4892-986B-F9CEDDA8362E}" srcOrd="6" destOrd="0" presId="urn:microsoft.com/office/officeart/2005/8/layout/hChevron3"/>
    <dgm:cxn modelId="{19D73CA1-1AE1-4584-8214-A50475EE6A48}" type="presParOf" srcId="{83FB2565-7D02-43A7-83C9-D2C9BC70DAB6}" destId="{4112512A-1AEA-42AC-B4C6-4C4605582EAE}" srcOrd="7" destOrd="0" presId="urn:microsoft.com/office/officeart/2005/8/layout/hChevron3"/>
    <dgm:cxn modelId="{3BFDFF36-F4BA-4AFF-B4F4-4C3C3B5A2186}" type="presParOf" srcId="{83FB2565-7D02-43A7-83C9-D2C9BC70DAB6}" destId="{33D8DDA8-27D5-4BCE-9E67-0B2B05E4E628}" srcOrd="8" destOrd="0" presId="urn:microsoft.com/office/officeart/2005/8/layout/hChevron3"/>
  </dgm:cxnLst>
  <dgm:bg/>
  <dgm:whole>
    <a:ln>
      <a:noFill/>
    </a:ln>
  </dgm:whole>
  <dgm:extLst>
    <a:ext uri="http://schemas.microsoft.com/office/drawing/2008/diagram">
      <dsp:dataModelExt xmlns:dsp="http://schemas.microsoft.com/office/drawing/2008/diagram" relId="rId14"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DDF87DB-D5CE-4DC7-B8DF-D3585D6443ED}" type="doc">
      <dgm:prSet loTypeId="urn:microsoft.com/office/officeart/2005/8/layout/hChevron3" loCatId="process" qsTypeId="urn:microsoft.com/office/officeart/2005/8/quickstyle/simple1" qsCatId="simple" csTypeId="urn:microsoft.com/office/officeart/2005/8/colors/accent1_2" csCatId="accent1" phldr="1"/>
      <dgm:spPr/>
    </dgm:pt>
    <dgm:pt modelId="{2CD9C42F-4269-4FCC-AA2E-18EA1C37F473}">
      <dgm:prSet phldrT="[Text]"/>
      <dgm:spPr>
        <a:solidFill>
          <a:schemeClr val="accent1">
            <a:lumMod val="40000"/>
            <a:lumOff val="60000"/>
          </a:schemeClr>
        </a:solidFill>
      </dgm:spPr>
      <dgm:t>
        <a:bodyPr/>
        <a:lstStyle/>
        <a:p>
          <a:r>
            <a:rPr lang="sv-SE" dirty="0" smtClean="0">
              <a:solidFill>
                <a:schemeClr val="bg1"/>
              </a:solidFill>
            </a:rPr>
            <a:t>Steg 1</a:t>
          </a:r>
          <a:endParaRPr lang="sv-SE" dirty="0">
            <a:solidFill>
              <a:schemeClr val="bg1"/>
            </a:solidFill>
          </a:endParaRPr>
        </a:p>
      </dgm:t>
    </dgm:pt>
    <dgm:pt modelId="{26EDC736-5695-486E-9428-33F32A68F534}" type="parTrans" cxnId="{B802718B-B5CD-4988-ABDB-5FD0747D2933}">
      <dgm:prSet/>
      <dgm:spPr/>
      <dgm:t>
        <a:bodyPr/>
        <a:lstStyle/>
        <a:p>
          <a:endParaRPr lang="sv-SE">
            <a:solidFill>
              <a:schemeClr val="tx1"/>
            </a:solidFill>
          </a:endParaRPr>
        </a:p>
      </dgm:t>
    </dgm:pt>
    <dgm:pt modelId="{CF863C75-6452-44F1-B0FC-7E6600E40057}" type="sibTrans" cxnId="{B802718B-B5CD-4988-ABDB-5FD0747D2933}">
      <dgm:prSet/>
      <dgm:spPr/>
      <dgm:t>
        <a:bodyPr/>
        <a:lstStyle/>
        <a:p>
          <a:endParaRPr lang="sv-SE">
            <a:solidFill>
              <a:schemeClr val="tx1"/>
            </a:solidFill>
          </a:endParaRPr>
        </a:p>
      </dgm:t>
    </dgm:pt>
    <dgm:pt modelId="{B498F651-70C2-44A0-83EF-F6B9F33CD411}">
      <dgm:prSet phldrT="[Text]"/>
      <dgm:spPr>
        <a:solidFill>
          <a:schemeClr val="accent1">
            <a:lumMod val="40000"/>
            <a:lumOff val="60000"/>
          </a:schemeClr>
        </a:solidFill>
      </dgm:spPr>
      <dgm:t>
        <a:bodyPr/>
        <a:lstStyle/>
        <a:p>
          <a:r>
            <a:rPr lang="sv-SE" dirty="0" smtClean="0">
              <a:solidFill>
                <a:schemeClr val="bg1"/>
              </a:solidFill>
            </a:rPr>
            <a:t>Steg</a:t>
          </a:r>
          <a:r>
            <a:rPr lang="sv-SE" dirty="0" smtClean="0">
              <a:solidFill>
                <a:schemeClr val="tx1"/>
              </a:solidFill>
            </a:rPr>
            <a:t> </a:t>
          </a:r>
          <a:r>
            <a:rPr lang="sv-SE" dirty="0" smtClean="0">
              <a:solidFill>
                <a:schemeClr val="bg1"/>
              </a:solidFill>
            </a:rPr>
            <a:t>2</a:t>
          </a:r>
          <a:endParaRPr lang="sv-SE" dirty="0">
            <a:solidFill>
              <a:schemeClr val="bg1"/>
            </a:solidFill>
          </a:endParaRPr>
        </a:p>
      </dgm:t>
    </dgm:pt>
    <dgm:pt modelId="{AB90C6FA-0A6F-42C5-BB9E-0CE9E87D585E}" type="parTrans" cxnId="{EEC00ACB-3E99-4282-9D55-ABB94A4BC894}">
      <dgm:prSet/>
      <dgm:spPr/>
      <dgm:t>
        <a:bodyPr/>
        <a:lstStyle/>
        <a:p>
          <a:endParaRPr lang="sv-SE">
            <a:solidFill>
              <a:schemeClr val="tx1"/>
            </a:solidFill>
          </a:endParaRPr>
        </a:p>
      </dgm:t>
    </dgm:pt>
    <dgm:pt modelId="{41F8921E-228E-4421-8269-6C53B22DB32C}" type="sibTrans" cxnId="{EEC00ACB-3E99-4282-9D55-ABB94A4BC894}">
      <dgm:prSet/>
      <dgm:spPr/>
      <dgm:t>
        <a:bodyPr/>
        <a:lstStyle/>
        <a:p>
          <a:endParaRPr lang="sv-SE">
            <a:solidFill>
              <a:schemeClr val="tx1"/>
            </a:solidFill>
          </a:endParaRPr>
        </a:p>
      </dgm:t>
    </dgm:pt>
    <dgm:pt modelId="{B1DB62B4-829D-4FDF-A441-E06A573A7569}">
      <dgm:prSet phldrT="[Text]"/>
      <dgm:spPr>
        <a:solidFill>
          <a:schemeClr val="accent1">
            <a:lumMod val="40000"/>
            <a:lumOff val="60000"/>
          </a:schemeClr>
        </a:solidFill>
      </dgm:spPr>
      <dgm:t>
        <a:bodyPr/>
        <a:lstStyle/>
        <a:p>
          <a:r>
            <a:rPr lang="sv-SE" dirty="0" smtClean="0">
              <a:solidFill>
                <a:schemeClr val="bg1"/>
              </a:solidFill>
            </a:rPr>
            <a:t>Steg 5</a:t>
          </a:r>
          <a:endParaRPr lang="sv-SE" dirty="0">
            <a:solidFill>
              <a:schemeClr val="bg1"/>
            </a:solidFill>
          </a:endParaRPr>
        </a:p>
      </dgm:t>
    </dgm:pt>
    <dgm:pt modelId="{50951D2D-A513-46D8-8860-065FA3E12A73}" type="parTrans" cxnId="{45647A54-8B7C-4099-BA0F-78E41FF2D55E}">
      <dgm:prSet/>
      <dgm:spPr/>
      <dgm:t>
        <a:bodyPr/>
        <a:lstStyle/>
        <a:p>
          <a:endParaRPr lang="sv-SE">
            <a:solidFill>
              <a:schemeClr val="tx1"/>
            </a:solidFill>
          </a:endParaRPr>
        </a:p>
      </dgm:t>
    </dgm:pt>
    <dgm:pt modelId="{F9FD9750-4302-49F3-8B76-03D5928E0273}" type="sibTrans" cxnId="{45647A54-8B7C-4099-BA0F-78E41FF2D55E}">
      <dgm:prSet/>
      <dgm:spPr/>
      <dgm:t>
        <a:bodyPr/>
        <a:lstStyle/>
        <a:p>
          <a:endParaRPr lang="sv-SE">
            <a:solidFill>
              <a:schemeClr val="tx1"/>
            </a:solidFill>
          </a:endParaRPr>
        </a:p>
      </dgm:t>
    </dgm:pt>
    <dgm:pt modelId="{FF82CBFC-35BE-49AF-BC08-6CE6C63998DF}">
      <dgm:prSet phldrT="[Text]"/>
      <dgm:spPr>
        <a:solidFill>
          <a:schemeClr val="accent1"/>
        </a:solidFill>
      </dgm:spPr>
      <dgm:t>
        <a:bodyPr/>
        <a:lstStyle/>
        <a:p>
          <a:r>
            <a:rPr lang="sv-SE" dirty="0" smtClean="0">
              <a:solidFill>
                <a:schemeClr val="tx1"/>
              </a:solidFill>
            </a:rPr>
            <a:t>Steg 3</a:t>
          </a:r>
          <a:endParaRPr lang="sv-SE" dirty="0">
            <a:solidFill>
              <a:schemeClr val="tx1"/>
            </a:solidFill>
          </a:endParaRPr>
        </a:p>
      </dgm:t>
    </dgm:pt>
    <dgm:pt modelId="{33FBBD9D-CA8A-44EE-ADF8-E82A06433195}" type="parTrans" cxnId="{EBCFE9E2-2EF6-417E-A8A7-590146171BB4}">
      <dgm:prSet/>
      <dgm:spPr/>
      <dgm:t>
        <a:bodyPr/>
        <a:lstStyle/>
        <a:p>
          <a:endParaRPr lang="sv-SE">
            <a:solidFill>
              <a:schemeClr val="tx1"/>
            </a:solidFill>
          </a:endParaRPr>
        </a:p>
      </dgm:t>
    </dgm:pt>
    <dgm:pt modelId="{1A2AA0AA-7301-45C9-AB00-FEFEA0631279}" type="sibTrans" cxnId="{EBCFE9E2-2EF6-417E-A8A7-590146171BB4}">
      <dgm:prSet/>
      <dgm:spPr/>
      <dgm:t>
        <a:bodyPr/>
        <a:lstStyle/>
        <a:p>
          <a:endParaRPr lang="sv-SE">
            <a:solidFill>
              <a:schemeClr val="tx1"/>
            </a:solidFill>
          </a:endParaRPr>
        </a:p>
      </dgm:t>
    </dgm:pt>
    <dgm:pt modelId="{F246C5C6-C202-41B5-B89A-14C27B1E8E97}">
      <dgm:prSet phldrT="[Text]"/>
      <dgm:spPr>
        <a:solidFill>
          <a:schemeClr val="accent1">
            <a:lumMod val="40000"/>
            <a:lumOff val="60000"/>
          </a:schemeClr>
        </a:solidFill>
      </dgm:spPr>
      <dgm:t>
        <a:bodyPr/>
        <a:lstStyle/>
        <a:p>
          <a:r>
            <a:rPr lang="sv-SE" dirty="0" smtClean="0">
              <a:solidFill>
                <a:schemeClr val="bg1"/>
              </a:solidFill>
            </a:rPr>
            <a:t>Steg 4</a:t>
          </a:r>
          <a:endParaRPr lang="sv-SE" dirty="0">
            <a:solidFill>
              <a:schemeClr val="bg1"/>
            </a:solidFill>
          </a:endParaRPr>
        </a:p>
      </dgm:t>
    </dgm:pt>
    <dgm:pt modelId="{CBF31A29-95FA-4448-926C-46C720687176}" type="parTrans" cxnId="{298EB090-7304-47C8-9D5E-8BA298F4A7EF}">
      <dgm:prSet/>
      <dgm:spPr/>
      <dgm:t>
        <a:bodyPr/>
        <a:lstStyle/>
        <a:p>
          <a:endParaRPr lang="sv-SE">
            <a:solidFill>
              <a:schemeClr val="tx1"/>
            </a:solidFill>
          </a:endParaRPr>
        </a:p>
      </dgm:t>
    </dgm:pt>
    <dgm:pt modelId="{A4ECBB9F-7693-4798-A8F6-70492596B998}" type="sibTrans" cxnId="{298EB090-7304-47C8-9D5E-8BA298F4A7EF}">
      <dgm:prSet/>
      <dgm:spPr/>
      <dgm:t>
        <a:bodyPr/>
        <a:lstStyle/>
        <a:p>
          <a:endParaRPr lang="sv-SE">
            <a:solidFill>
              <a:schemeClr val="tx1"/>
            </a:solidFill>
          </a:endParaRPr>
        </a:p>
      </dgm:t>
    </dgm:pt>
    <dgm:pt modelId="{83FB2565-7D02-43A7-83C9-D2C9BC70DAB6}" type="pres">
      <dgm:prSet presAssocID="{CDDF87DB-D5CE-4DC7-B8DF-D3585D6443ED}" presName="Name0" presStyleCnt="0">
        <dgm:presLayoutVars>
          <dgm:dir/>
          <dgm:resizeHandles val="exact"/>
        </dgm:presLayoutVars>
      </dgm:prSet>
      <dgm:spPr/>
    </dgm:pt>
    <dgm:pt modelId="{797F8580-F4CD-4DA2-A9FB-01B4AA46364C}" type="pres">
      <dgm:prSet presAssocID="{2CD9C42F-4269-4FCC-AA2E-18EA1C37F473}" presName="parTxOnly" presStyleLbl="node1" presStyleIdx="0" presStyleCnt="5">
        <dgm:presLayoutVars>
          <dgm:bulletEnabled val="1"/>
        </dgm:presLayoutVars>
      </dgm:prSet>
      <dgm:spPr/>
      <dgm:t>
        <a:bodyPr/>
        <a:lstStyle/>
        <a:p>
          <a:endParaRPr lang="sv-SE"/>
        </a:p>
      </dgm:t>
    </dgm:pt>
    <dgm:pt modelId="{0EB09EAD-6EFC-45D4-ABEF-9873CB60086D}" type="pres">
      <dgm:prSet presAssocID="{CF863C75-6452-44F1-B0FC-7E6600E40057}" presName="parSpace" presStyleCnt="0"/>
      <dgm:spPr/>
    </dgm:pt>
    <dgm:pt modelId="{E8001F66-8114-406F-89B6-A4DF0E212189}" type="pres">
      <dgm:prSet presAssocID="{B498F651-70C2-44A0-83EF-F6B9F33CD411}" presName="parTxOnly" presStyleLbl="node1" presStyleIdx="1" presStyleCnt="5">
        <dgm:presLayoutVars>
          <dgm:bulletEnabled val="1"/>
        </dgm:presLayoutVars>
      </dgm:prSet>
      <dgm:spPr/>
      <dgm:t>
        <a:bodyPr/>
        <a:lstStyle/>
        <a:p>
          <a:endParaRPr lang="sv-SE"/>
        </a:p>
      </dgm:t>
    </dgm:pt>
    <dgm:pt modelId="{AEFFA40B-97CF-4643-8890-D65ECEBD1C17}" type="pres">
      <dgm:prSet presAssocID="{41F8921E-228E-4421-8269-6C53B22DB32C}" presName="parSpace" presStyleCnt="0"/>
      <dgm:spPr/>
    </dgm:pt>
    <dgm:pt modelId="{0B5709D5-D085-46E6-ABCD-54FE2C6D5FF2}" type="pres">
      <dgm:prSet presAssocID="{FF82CBFC-35BE-49AF-BC08-6CE6C63998DF}" presName="parTxOnly" presStyleLbl="node1" presStyleIdx="2" presStyleCnt="5">
        <dgm:presLayoutVars>
          <dgm:bulletEnabled val="1"/>
        </dgm:presLayoutVars>
      </dgm:prSet>
      <dgm:spPr/>
      <dgm:t>
        <a:bodyPr/>
        <a:lstStyle/>
        <a:p>
          <a:endParaRPr lang="sv-SE"/>
        </a:p>
      </dgm:t>
    </dgm:pt>
    <dgm:pt modelId="{96B241FF-1A48-4D95-B628-A8D437E8A93A}" type="pres">
      <dgm:prSet presAssocID="{1A2AA0AA-7301-45C9-AB00-FEFEA0631279}" presName="parSpace" presStyleCnt="0"/>
      <dgm:spPr/>
    </dgm:pt>
    <dgm:pt modelId="{0ABF25A7-B612-4892-986B-F9CEDDA8362E}" type="pres">
      <dgm:prSet presAssocID="{F246C5C6-C202-41B5-B89A-14C27B1E8E97}" presName="parTxOnly" presStyleLbl="node1" presStyleIdx="3" presStyleCnt="5">
        <dgm:presLayoutVars>
          <dgm:bulletEnabled val="1"/>
        </dgm:presLayoutVars>
      </dgm:prSet>
      <dgm:spPr/>
      <dgm:t>
        <a:bodyPr/>
        <a:lstStyle/>
        <a:p>
          <a:endParaRPr lang="sv-SE"/>
        </a:p>
      </dgm:t>
    </dgm:pt>
    <dgm:pt modelId="{4112512A-1AEA-42AC-B4C6-4C4605582EAE}" type="pres">
      <dgm:prSet presAssocID="{A4ECBB9F-7693-4798-A8F6-70492596B998}" presName="parSpace" presStyleCnt="0"/>
      <dgm:spPr/>
    </dgm:pt>
    <dgm:pt modelId="{33D8DDA8-27D5-4BCE-9E67-0B2B05E4E628}" type="pres">
      <dgm:prSet presAssocID="{B1DB62B4-829D-4FDF-A441-E06A573A7569}" presName="parTxOnly" presStyleLbl="node1" presStyleIdx="4" presStyleCnt="5">
        <dgm:presLayoutVars>
          <dgm:bulletEnabled val="1"/>
        </dgm:presLayoutVars>
      </dgm:prSet>
      <dgm:spPr/>
      <dgm:t>
        <a:bodyPr/>
        <a:lstStyle/>
        <a:p>
          <a:endParaRPr lang="sv-SE"/>
        </a:p>
      </dgm:t>
    </dgm:pt>
  </dgm:ptLst>
  <dgm:cxnLst>
    <dgm:cxn modelId="{8242B3D5-B132-4DF4-8709-9DB669EC9286}" type="presOf" srcId="{B498F651-70C2-44A0-83EF-F6B9F33CD411}" destId="{E8001F66-8114-406F-89B6-A4DF0E212189}" srcOrd="0" destOrd="0" presId="urn:microsoft.com/office/officeart/2005/8/layout/hChevron3"/>
    <dgm:cxn modelId="{EBCFE9E2-2EF6-417E-A8A7-590146171BB4}" srcId="{CDDF87DB-D5CE-4DC7-B8DF-D3585D6443ED}" destId="{FF82CBFC-35BE-49AF-BC08-6CE6C63998DF}" srcOrd="2" destOrd="0" parTransId="{33FBBD9D-CA8A-44EE-ADF8-E82A06433195}" sibTransId="{1A2AA0AA-7301-45C9-AB00-FEFEA0631279}"/>
    <dgm:cxn modelId="{298EB090-7304-47C8-9D5E-8BA298F4A7EF}" srcId="{CDDF87DB-D5CE-4DC7-B8DF-D3585D6443ED}" destId="{F246C5C6-C202-41B5-B89A-14C27B1E8E97}" srcOrd="3" destOrd="0" parTransId="{CBF31A29-95FA-4448-926C-46C720687176}" sibTransId="{A4ECBB9F-7693-4798-A8F6-70492596B998}"/>
    <dgm:cxn modelId="{BD34654B-DF0A-48D1-9F10-831E46622F4C}" type="presOf" srcId="{B1DB62B4-829D-4FDF-A441-E06A573A7569}" destId="{33D8DDA8-27D5-4BCE-9E67-0B2B05E4E628}" srcOrd="0" destOrd="0" presId="urn:microsoft.com/office/officeart/2005/8/layout/hChevron3"/>
    <dgm:cxn modelId="{3AB20B8D-9ACF-40E5-BC2F-8C918168C0B5}" type="presOf" srcId="{CDDF87DB-D5CE-4DC7-B8DF-D3585D6443ED}" destId="{83FB2565-7D02-43A7-83C9-D2C9BC70DAB6}" srcOrd="0" destOrd="0" presId="urn:microsoft.com/office/officeart/2005/8/layout/hChevron3"/>
    <dgm:cxn modelId="{E92AA7BB-2CAE-4016-ABE9-30DE59FA753D}" type="presOf" srcId="{FF82CBFC-35BE-49AF-BC08-6CE6C63998DF}" destId="{0B5709D5-D085-46E6-ABCD-54FE2C6D5FF2}" srcOrd="0" destOrd="0" presId="urn:microsoft.com/office/officeart/2005/8/layout/hChevron3"/>
    <dgm:cxn modelId="{620708F2-324C-4F06-887D-0BF023497D53}" type="presOf" srcId="{2CD9C42F-4269-4FCC-AA2E-18EA1C37F473}" destId="{797F8580-F4CD-4DA2-A9FB-01B4AA46364C}" srcOrd="0" destOrd="0" presId="urn:microsoft.com/office/officeart/2005/8/layout/hChevron3"/>
    <dgm:cxn modelId="{382C6AF1-82F7-4DFE-9752-3DC96FCAD8B0}" type="presOf" srcId="{F246C5C6-C202-41B5-B89A-14C27B1E8E97}" destId="{0ABF25A7-B612-4892-986B-F9CEDDA8362E}" srcOrd="0" destOrd="0" presId="urn:microsoft.com/office/officeart/2005/8/layout/hChevron3"/>
    <dgm:cxn modelId="{45647A54-8B7C-4099-BA0F-78E41FF2D55E}" srcId="{CDDF87DB-D5CE-4DC7-B8DF-D3585D6443ED}" destId="{B1DB62B4-829D-4FDF-A441-E06A573A7569}" srcOrd="4" destOrd="0" parTransId="{50951D2D-A513-46D8-8860-065FA3E12A73}" sibTransId="{F9FD9750-4302-49F3-8B76-03D5928E0273}"/>
    <dgm:cxn modelId="{B802718B-B5CD-4988-ABDB-5FD0747D2933}" srcId="{CDDF87DB-D5CE-4DC7-B8DF-D3585D6443ED}" destId="{2CD9C42F-4269-4FCC-AA2E-18EA1C37F473}" srcOrd="0" destOrd="0" parTransId="{26EDC736-5695-486E-9428-33F32A68F534}" sibTransId="{CF863C75-6452-44F1-B0FC-7E6600E40057}"/>
    <dgm:cxn modelId="{EEC00ACB-3E99-4282-9D55-ABB94A4BC894}" srcId="{CDDF87DB-D5CE-4DC7-B8DF-D3585D6443ED}" destId="{B498F651-70C2-44A0-83EF-F6B9F33CD411}" srcOrd="1" destOrd="0" parTransId="{AB90C6FA-0A6F-42C5-BB9E-0CE9E87D585E}" sibTransId="{41F8921E-228E-4421-8269-6C53B22DB32C}"/>
    <dgm:cxn modelId="{D3FFE2F7-6914-4446-B3A8-4CB27ADB959C}" type="presParOf" srcId="{83FB2565-7D02-43A7-83C9-D2C9BC70DAB6}" destId="{797F8580-F4CD-4DA2-A9FB-01B4AA46364C}" srcOrd="0" destOrd="0" presId="urn:microsoft.com/office/officeart/2005/8/layout/hChevron3"/>
    <dgm:cxn modelId="{292890B8-A36F-4E2E-BFE6-9BA35B58E899}" type="presParOf" srcId="{83FB2565-7D02-43A7-83C9-D2C9BC70DAB6}" destId="{0EB09EAD-6EFC-45D4-ABEF-9873CB60086D}" srcOrd="1" destOrd="0" presId="urn:microsoft.com/office/officeart/2005/8/layout/hChevron3"/>
    <dgm:cxn modelId="{91113908-554A-43CF-B7DF-283EC626DB78}" type="presParOf" srcId="{83FB2565-7D02-43A7-83C9-D2C9BC70DAB6}" destId="{E8001F66-8114-406F-89B6-A4DF0E212189}" srcOrd="2" destOrd="0" presId="urn:microsoft.com/office/officeart/2005/8/layout/hChevron3"/>
    <dgm:cxn modelId="{B8D605E6-E749-4F7E-AE1E-A3DDA6CCC2F6}" type="presParOf" srcId="{83FB2565-7D02-43A7-83C9-D2C9BC70DAB6}" destId="{AEFFA40B-97CF-4643-8890-D65ECEBD1C17}" srcOrd="3" destOrd="0" presId="urn:microsoft.com/office/officeart/2005/8/layout/hChevron3"/>
    <dgm:cxn modelId="{F4DC789B-3852-461E-8E8F-96B240BD67E0}" type="presParOf" srcId="{83FB2565-7D02-43A7-83C9-D2C9BC70DAB6}" destId="{0B5709D5-D085-46E6-ABCD-54FE2C6D5FF2}" srcOrd="4" destOrd="0" presId="urn:microsoft.com/office/officeart/2005/8/layout/hChevron3"/>
    <dgm:cxn modelId="{1DFB7BB0-619C-40D5-B255-7A0340FEB65A}" type="presParOf" srcId="{83FB2565-7D02-43A7-83C9-D2C9BC70DAB6}" destId="{96B241FF-1A48-4D95-B628-A8D437E8A93A}" srcOrd="5" destOrd="0" presId="urn:microsoft.com/office/officeart/2005/8/layout/hChevron3"/>
    <dgm:cxn modelId="{6FA0CA94-8067-4800-B807-7FBE2920BCCE}" type="presParOf" srcId="{83FB2565-7D02-43A7-83C9-D2C9BC70DAB6}" destId="{0ABF25A7-B612-4892-986B-F9CEDDA8362E}" srcOrd="6" destOrd="0" presId="urn:microsoft.com/office/officeart/2005/8/layout/hChevron3"/>
    <dgm:cxn modelId="{19D73CA1-1AE1-4584-8214-A50475EE6A48}" type="presParOf" srcId="{83FB2565-7D02-43A7-83C9-D2C9BC70DAB6}" destId="{4112512A-1AEA-42AC-B4C6-4C4605582EAE}" srcOrd="7" destOrd="0" presId="urn:microsoft.com/office/officeart/2005/8/layout/hChevron3"/>
    <dgm:cxn modelId="{3BFDFF36-F4BA-4AFF-B4F4-4C3C3B5A2186}" type="presParOf" srcId="{83FB2565-7D02-43A7-83C9-D2C9BC70DAB6}" destId="{33D8DDA8-27D5-4BCE-9E67-0B2B05E4E628}" srcOrd="8" destOrd="0" presId="urn:microsoft.com/office/officeart/2005/8/layout/hChevron3"/>
  </dgm:cxnLst>
  <dgm:bg/>
  <dgm:whole>
    <a:ln>
      <a:noFill/>
    </a:ln>
  </dgm:whole>
  <dgm:extLst>
    <a:ext uri="http://schemas.microsoft.com/office/drawing/2008/diagram">
      <dsp:dataModelExt xmlns:dsp="http://schemas.microsoft.com/office/drawing/2008/diagram" relId="rId14"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DDF87DB-D5CE-4DC7-B8DF-D3585D6443ED}" type="doc">
      <dgm:prSet loTypeId="urn:microsoft.com/office/officeart/2005/8/layout/hChevron3" loCatId="process" qsTypeId="urn:microsoft.com/office/officeart/2005/8/quickstyle/simple1" qsCatId="simple" csTypeId="urn:microsoft.com/office/officeart/2005/8/colors/accent1_2" csCatId="accent1" phldr="1"/>
      <dgm:spPr/>
    </dgm:pt>
    <dgm:pt modelId="{2CD9C42F-4269-4FCC-AA2E-18EA1C37F473}">
      <dgm:prSet phldrT="[Text]"/>
      <dgm:spPr>
        <a:solidFill>
          <a:schemeClr val="accent1">
            <a:lumMod val="40000"/>
            <a:lumOff val="60000"/>
          </a:schemeClr>
        </a:solidFill>
      </dgm:spPr>
      <dgm:t>
        <a:bodyPr/>
        <a:lstStyle/>
        <a:p>
          <a:r>
            <a:rPr lang="sv-SE" dirty="0" smtClean="0">
              <a:solidFill>
                <a:schemeClr val="bg1"/>
              </a:solidFill>
            </a:rPr>
            <a:t>Steg 1</a:t>
          </a:r>
          <a:endParaRPr lang="sv-SE" dirty="0">
            <a:solidFill>
              <a:schemeClr val="bg1"/>
            </a:solidFill>
          </a:endParaRPr>
        </a:p>
      </dgm:t>
    </dgm:pt>
    <dgm:pt modelId="{26EDC736-5695-486E-9428-33F32A68F534}" type="parTrans" cxnId="{B802718B-B5CD-4988-ABDB-5FD0747D2933}">
      <dgm:prSet/>
      <dgm:spPr/>
      <dgm:t>
        <a:bodyPr/>
        <a:lstStyle/>
        <a:p>
          <a:endParaRPr lang="sv-SE">
            <a:solidFill>
              <a:schemeClr val="tx1"/>
            </a:solidFill>
          </a:endParaRPr>
        </a:p>
      </dgm:t>
    </dgm:pt>
    <dgm:pt modelId="{CF863C75-6452-44F1-B0FC-7E6600E40057}" type="sibTrans" cxnId="{B802718B-B5CD-4988-ABDB-5FD0747D2933}">
      <dgm:prSet/>
      <dgm:spPr/>
      <dgm:t>
        <a:bodyPr/>
        <a:lstStyle/>
        <a:p>
          <a:endParaRPr lang="sv-SE">
            <a:solidFill>
              <a:schemeClr val="tx1"/>
            </a:solidFill>
          </a:endParaRPr>
        </a:p>
      </dgm:t>
    </dgm:pt>
    <dgm:pt modelId="{B498F651-70C2-44A0-83EF-F6B9F33CD411}">
      <dgm:prSet phldrT="[Text]"/>
      <dgm:spPr>
        <a:solidFill>
          <a:schemeClr val="accent1">
            <a:lumMod val="40000"/>
            <a:lumOff val="60000"/>
          </a:schemeClr>
        </a:solidFill>
      </dgm:spPr>
      <dgm:t>
        <a:bodyPr/>
        <a:lstStyle/>
        <a:p>
          <a:r>
            <a:rPr lang="sv-SE" dirty="0" smtClean="0">
              <a:solidFill>
                <a:schemeClr val="bg1"/>
              </a:solidFill>
            </a:rPr>
            <a:t>Steg</a:t>
          </a:r>
          <a:r>
            <a:rPr lang="sv-SE" dirty="0" smtClean="0">
              <a:solidFill>
                <a:schemeClr val="tx1"/>
              </a:solidFill>
            </a:rPr>
            <a:t> </a:t>
          </a:r>
          <a:r>
            <a:rPr lang="sv-SE" dirty="0" smtClean="0">
              <a:solidFill>
                <a:schemeClr val="bg1"/>
              </a:solidFill>
            </a:rPr>
            <a:t>2</a:t>
          </a:r>
          <a:endParaRPr lang="sv-SE" dirty="0">
            <a:solidFill>
              <a:schemeClr val="bg1"/>
            </a:solidFill>
          </a:endParaRPr>
        </a:p>
      </dgm:t>
    </dgm:pt>
    <dgm:pt modelId="{AB90C6FA-0A6F-42C5-BB9E-0CE9E87D585E}" type="parTrans" cxnId="{EEC00ACB-3E99-4282-9D55-ABB94A4BC894}">
      <dgm:prSet/>
      <dgm:spPr/>
      <dgm:t>
        <a:bodyPr/>
        <a:lstStyle/>
        <a:p>
          <a:endParaRPr lang="sv-SE">
            <a:solidFill>
              <a:schemeClr val="tx1"/>
            </a:solidFill>
          </a:endParaRPr>
        </a:p>
      </dgm:t>
    </dgm:pt>
    <dgm:pt modelId="{41F8921E-228E-4421-8269-6C53B22DB32C}" type="sibTrans" cxnId="{EEC00ACB-3E99-4282-9D55-ABB94A4BC894}">
      <dgm:prSet/>
      <dgm:spPr/>
      <dgm:t>
        <a:bodyPr/>
        <a:lstStyle/>
        <a:p>
          <a:endParaRPr lang="sv-SE">
            <a:solidFill>
              <a:schemeClr val="tx1"/>
            </a:solidFill>
          </a:endParaRPr>
        </a:p>
      </dgm:t>
    </dgm:pt>
    <dgm:pt modelId="{B1DB62B4-829D-4FDF-A441-E06A573A7569}">
      <dgm:prSet phldrT="[Text]"/>
      <dgm:spPr>
        <a:solidFill>
          <a:schemeClr val="accent1">
            <a:lumMod val="40000"/>
            <a:lumOff val="60000"/>
          </a:schemeClr>
        </a:solidFill>
      </dgm:spPr>
      <dgm:t>
        <a:bodyPr/>
        <a:lstStyle/>
        <a:p>
          <a:r>
            <a:rPr lang="sv-SE" dirty="0" smtClean="0">
              <a:solidFill>
                <a:schemeClr val="bg1"/>
              </a:solidFill>
            </a:rPr>
            <a:t>Steg 5</a:t>
          </a:r>
          <a:endParaRPr lang="sv-SE" dirty="0">
            <a:solidFill>
              <a:schemeClr val="bg1"/>
            </a:solidFill>
          </a:endParaRPr>
        </a:p>
      </dgm:t>
    </dgm:pt>
    <dgm:pt modelId="{50951D2D-A513-46D8-8860-065FA3E12A73}" type="parTrans" cxnId="{45647A54-8B7C-4099-BA0F-78E41FF2D55E}">
      <dgm:prSet/>
      <dgm:spPr/>
      <dgm:t>
        <a:bodyPr/>
        <a:lstStyle/>
        <a:p>
          <a:endParaRPr lang="sv-SE">
            <a:solidFill>
              <a:schemeClr val="tx1"/>
            </a:solidFill>
          </a:endParaRPr>
        </a:p>
      </dgm:t>
    </dgm:pt>
    <dgm:pt modelId="{F9FD9750-4302-49F3-8B76-03D5928E0273}" type="sibTrans" cxnId="{45647A54-8B7C-4099-BA0F-78E41FF2D55E}">
      <dgm:prSet/>
      <dgm:spPr/>
      <dgm:t>
        <a:bodyPr/>
        <a:lstStyle/>
        <a:p>
          <a:endParaRPr lang="sv-SE">
            <a:solidFill>
              <a:schemeClr val="tx1"/>
            </a:solidFill>
          </a:endParaRPr>
        </a:p>
      </dgm:t>
    </dgm:pt>
    <dgm:pt modelId="{FF82CBFC-35BE-49AF-BC08-6CE6C63998DF}">
      <dgm:prSet phldrT="[Text]"/>
      <dgm:spPr>
        <a:solidFill>
          <a:schemeClr val="accent1">
            <a:lumMod val="40000"/>
            <a:lumOff val="60000"/>
          </a:schemeClr>
        </a:solidFill>
      </dgm:spPr>
      <dgm:t>
        <a:bodyPr/>
        <a:lstStyle/>
        <a:p>
          <a:r>
            <a:rPr lang="sv-SE" dirty="0" smtClean="0">
              <a:solidFill>
                <a:schemeClr val="bg1"/>
              </a:solidFill>
            </a:rPr>
            <a:t>Steg 3</a:t>
          </a:r>
          <a:endParaRPr lang="sv-SE" dirty="0">
            <a:solidFill>
              <a:schemeClr val="bg1"/>
            </a:solidFill>
          </a:endParaRPr>
        </a:p>
      </dgm:t>
    </dgm:pt>
    <dgm:pt modelId="{33FBBD9D-CA8A-44EE-ADF8-E82A06433195}" type="parTrans" cxnId="{EBCFE9E2-2EF6-417E-A8A7-590146171BB4}">
      <dgm:prSet/>
      <dgm:spPr/>
      <dgm:t>
        <a:bodyPr/>
        <a:lstStyle/>
        <a:p>
          <a:endParaRPr lang="sv-SE">
            <a:solidFill>
              <a:schemeClr val="tx1"/>
            </a:solidFill>
          </a:endParaRPr>
        </a:p>
      </dgm:t>
    </dgm:pt>
    <dgm:pt modelId="{1A2AA0AA-7301-45C9-AB00-FEFEA0631279}" type="sibTrans" cxnId="{EBCFE9E2-2EF6-417E-A8A7-590146171BB4}">
      <dgm:prSet/>
      <dgm:spPr/>
      <dgm:t>
        <a:bodyPr/>
        <a:lstStyle/>
        <a:p>
          <a:endParaRPr lang="sv-SE">
            <a:solidFill>
              <a:schemeClr val="tx1"/>
            </a:solidFill>
          </a:endParaRPr>
        </a:p>
      </dgm:t>
    </dgm:pt>
    <dgm:pt modelId="{F246C5C6-C202-41B5-B89A-14C27B1E8E97}">
      <dgm:prSet phldrT="[Text]"/>
      <dgm:spPr>
        <a:solidFill>
          <a:schemeClr val="accent1"/>
        </a:solidFill>
      </dgm:spPr>
      <dgm:t>
        <a:bodyPr/>
        <a:lstStyle/>
        <a:p>
          <a:r>
            <a:rPr lang="sv-SE" dirty="0" smtClean="0">
              <a:solidFill>
                <a:schemeClr val="tx1"/>
              </a:solidFill>
            </a:rPr>
            <a:t>Steg 4</a:t>
          </a:r>
          <a:endParaRPr lang="sv-SE" dirty="0">
            <a:solidFill>
              <a:schemeClr val="tx1"/>
            </a:solidFill>
          </a:endParaRPr>
        </a:p>
      </dgm:t>
    </dgm:pt>
    <dgm:pt modelId="{CBF31A29-95FA-4448-926C-46C720687176}" type="parTrans" cxnId="{298EB090-7304-47C8-9D5E-8BA298F4A7EF}">
      <dgm:prSet/>
      <dgm:spPr/>
      <dgm:t>
        <a:bodyPr/>
        <a:lstStyle/>
        <a:p>
          <a:endParaRPr lang="sv-SE">
            <a:solidFill>
              <a:schemeClr val="tx1"/>
            </a:solidFill>
          </a:endParaRPr>
        </a:p>
      </dgm:t>
    </dgm:pt>
    <dgm:pt modelId="{A4ECBB9F-7693-4798-A8F6-70492596B998}" type="sibTrans" cxnId="{298EB090-7304-47C8-9D5E-8BA298F4A7EF}">
      <dgm:prSet/>
      <dgm:spPr/>
      <dgm:t>
        <a:bodyPr/>
        <a:lstStyle/>
        <a:p>
          <a:endParaRPr lang="sv-SE">
            <a:solidFill>
              <a:schemeClr val="tx1"/>
            </a:solidFill>
          </a:endParaRPr>
        </a:p>
      </dgm:t>
    </dgm:pt>
    <dgm:pt modelId="{83FB2565-7D02-43A7-83C9-D2C9BC70DAB6}" type="pres">
      <dgm:prSet presAssocID="{CDDF87DB-D5CE-4DC7-B8DF-D3585D6443ED}" presName="Name0" presStyleCnt="0">
        <dgm:presLayoutVars>
          <dgm:dir/>
          <dgm:resizeHandles val="exact"/>
        </dgm:presLayoutVars>
      </dgm:prSet>
      <dgm:spPr/>
    </dgm:pt>
    <dgm:pt modelId="{797F8580-F4CD-4DA2-A9FB-01B4AA46364C}" type="pres">
      <dgm:prSet presAssocID="{2CD9C42F-4269-4FCC-AA2E-18EA1C37F473}" presName="parTxOnly" presStyleLbl="node1" presStyleIdx="0" presStyleCnt="5">
        <dgm:presLayoutVars>
          <dgm:bulletEnabled val="1"/>
        </dgm:presLayoutVars>
      </dgm:prSet>
      <dgm:spPr/>
      <dgm:t>
        <a:bodyPr/>
        <a:lstStyle/>
        <a:p>
          <a:endParaRPr lang="sv-SE"/>
        </a:p>
      </dgm:t>
    </dgm:pt>
    <dgm:pt modelId="{0EB09EAD-6EFC-45D4-ABEF-9873CB60086D}" type="pres">
      <dgm:prSet presAssocID="{CF863C75-6452-44F1-B0FC-7E6600E40057}" presName="parSpace" presStyleCnt="0"/>
      <dgm:spPr/>
    </dgm:pt>
    <dgm:pt modelId="{E8001F66-8114-406F-89B6-A4DF0E212189}" type="pres">
      <dgm:prSet presAssocID="{B498F651-70C2-44A0-83EF-F6B9F33CD411}" presName="parTxOnly" presStyleLbl="node1" presStyleIdx="1" presStyleCnt="5">
        <dgm:presLayoutVars>
          <dgm:bulletEnabled val="1"/>
        </dgm:presLayoutVars>
      </dgm:prSet>
      <dgm:spPr/>
      <dgm:t>
        <a:bodyPr/>
        <a:lstStyle/>
        <a:p>
          <a:endParaRPr lang="sv-SE"/>
        </a:p>
      </dgm:t>
    </dgm:pt>
    <dgm:pt modelId="{AEFFA40B-97CF-4643-8890-D65ECEBD1C17}" type="pres">
      <dgm:prSet presAssocID="{41F8921E-228E-4421-8269-6C53B22DB32C}" presName="parSpace" presStyleCnt="0"/>
      <dgm:spPr/>
    </dgm:pt>
    <dgm:pt modelId="{0B5709D5-D085-46E6-ABCD-54FE2C6D5FF2}" type="pres">
      <dgm:prSet presAssocID="{FF82CBFC-35BE-49AF-BC08-6CE6C63998DF}" presName="parTxOnly" presStyleLbl="node1" presStyleIdx="2" presStyleCnt="5">
        <dgm:presLayoutVars>
          <dgm:bulletEnabled val="1"/>
        </dgm:presLayoutVars>
      </dgm:prSet>
      <dgm:spPr/>
      <dgm:t>
        <a:bodyPr/>
        <a:lstStyle/>
        <a:p>
          <a:endParaRPr lang="sv-SE"/>
        </a:p>
      </dgm:t>
    </dgm:pt>
    <dgm:pt modelId="{96B241FF-1A48-4D95-B628-A8D437E8A93A}" type="pres">
      <dgm:prSet presAssocID="{1A2AA0AA-7301-45C9-AB00-FEFEA0631279}" presName="parSpace" presStyleCnt="0"/>
      <dgm:spPr/>
    </dgm:pt>
    <dgm:pt modelId="{0ABF25A7-B612-4892-986B-F9CEDDA8362E}" type="pres">
      <dgm:prSet presAssocID="{F246C5C6-C202-41B5-B89A-14C27B1E8E97}" presName="parTxOnly" presStyleLbl="node1" presStyleIdx="3" presStyleCnt="5">
        <dgm:presLayoutVars>
          <dgm:bulletEnabled val="1"/>
        </dgm:presLayoutVars>
      </dgm:prSet>
      <dgm:spPr/>
      <dgm:t>
        <a:bodyPr/>
        <a:lstStyle/>
        <a:p>
          <a:endParaRPr lang="sv-SE"/>
        </a:p>
      </dgm:t>
    </dgm:pt>
    <dgm:pt modelId="{4112512A-1AEA-42AC-B4C6-4C4605582EAE}" type="pres">
      <dgm:prSet presAssocID="{A4ECBB9F-7693-4798-A8F6-70492596B998}" presName="parSpace" presStyleCnt="0"/>
      <dgm:spPr/>
    </dgm:pt>
    <dgm:pt modelId="{33D8DDA8-27D5-4BCE-9E67-0B2B05E4E628}" type="pres">
      <dgm:prSet presAssocID="{B1DB62B4-829D-4FDF-A441-E06A573A7569}" presName="parTxOnly" presStyleLbl="node1" presStyleIdx="4" presStyleCnt="5">
        <dgm:presLayoutVars>
          <dgm:bulletEnabled val="1"/>
        </dgm:presLayoutVars>
      </dgm:prSet>
      <dgm:spPr/>
      <dgm:t>
        <a:bodyPr/>
        <a:lstStyle/>
        <a:p>
          <a:endParaRPr lang="sv-SE"/>
        </a:p>
      </dgm:t>
    </dgm:pt>
  </dgm:ptLst>
  <dgm:cxnLst>
    <dgm:cxn modelId="{8242B3D5-B132-4DF4-8709-9DB669EC9286}" type="presOf" srcId="{B498F651-70C2-44A0-83EF-F6B9F33CD411}" destId="{E8001F66-8114-406F-89B6-A4DF0E212189}" srcOrd="0" destOrd="0" presId="urn:microsoft.com/office/officeart/2005/8/layout/hChevron3"/>
    <dgm:cxn modelId="{EBCFE9E2-2EF6-417E-A8A7-590146171BB4}" srcId="{CDDF87DB-D5CE-4DC7-B8DF-D3585D6443ED}" destId="{FF82CBFC-35BE-49AF-BC08-6CE6C63998DF}" srcOrd="2" destOrd="0" parTransId="{33FBBD9D-CA8A-44EE-ADF8-E82A06433195}" sibTransId="{1A2AA0AA-7301-45C9-AB00-FEFEA0631279}"/>
    <dgm:cxn modelId="{298EB090-7304-47C8-9D5E-8BA298F4A7EF}" srcId="{CDDF87DB-D5CE-4DC7-B8DF-D3585D6443ED}" destId="{F246C5C6-C202-41B5-B89A-14C27B1E8E97}" srcOrd="3" destOrd="0" parTransId="{CBF31A29-95FA-4448-926C-46C720687176}" sibTransId="{A4ECBB9F-7693-4798-A8F6-70492596B998}"/>
    <dgm:cxn modelId="{BD34654B-DF0A-48D1-9F10-831E46622F4C}" type="presOf" srcId="{B1DB62B4-829D-4FDF-A441-E06A573A7569}" destId="{33D8DDA8-27D5-4BCE-9E67-0B2B05E4E628}" srcOrd="0" destOrd="0" presId="urn:microsoft.com/office/officeart/2005/8/layout/hChevron3"/>
    <dgm:cxn modelId="{3AB20B8D-9ACF-40E5-BC2F-8C918168C0B5}" type="presOf" srcId="{CDDF87DB-D5CE-4DC7-B8DF-D3585D6443ED}" destId="{83FB2565-7D02-43A7-83C9-D2C9BC70DAB6}" srcOrd="0" destOrd="0" presId="urn:microsoft.com/office/officeart/2005/8/layout/hChevron3"/>
    <dgm:cxn modelId="{E92AA7BB-2CAE-4016-ABE9-30DE59FA753D}" type="presOf" srcId="{FF82CBFC-35BE-49AF-BC08-6CE6C63998DF}" destId="{0B5709D5-D085-46E6-ABCD-54FE2C6D5FF2}" srcOrd="0" destOrd="0" presId="urn:microsoft.com/office/officeart/2005/8/layout/hChevron3"/>
    <dgm:cxn modelId="{620708F2-324C-4F06-887D-0BF023497D53}" type="presOf" srcId="{2CD9C42F-4269-4FCC-AA2E-18EA1C37F473}" destId="{797F8580-F4CD-4DA2-A9FB-01B4AA46364C}" srcOrd="0" destOrd="0" presId="urn:microsoft.com/office/officeart/2005/8/layout/hChevron3"/>
    <dgm:cxn modelId="{382C6AF1-82F7-4DFE-9752-3DC96FCAD8B0}" type="presOf" srcId="{F246C5C6-C202-41B5-B89A-14C27B1E8E97}" destId="{0ABF25A7-B612-4892-986B-F9CEDDA8362E}" srcOrd="0" destOrd="0" presId="urn:microsoft.com/office/officeart/2005/8/layout/hChevron3"/>
    <dgm:cxn modelId="{45647A54-8B7C-4099-BA0F-78E41FF2D55E}" srcId="{CDDF87DB-D5CE-4DC7-B8DF-D3585D6443ED}" destId="{B1DB62B4-829D-4FDF-A441-E06A573A7569}" srcOrd="4" destOrd="0" parTransId="{50951D2D-A513-46D8-8860-065FA3E12A73}" sibTransId="{F9FD9750-4302-49F3-8B76-03D5928E0273}"/>
    <dgm:cxn modelId="{B802718B-B5CD-4988-ABDB-5FD0747D2933}" srcId="{CDDF87DB-D5CE-4DC7-B8DF-D3585D6443ED}" destId="{2CD9C42F-4269-4FCC-AA2E-18EA1C37F473}" srcOrd="0" destOrd="0" parTransId="{26EDC736-5695-486E-9428-33F32A68F534}" sibTransId="{CF863C75-6452-44F1-B0FC-7E6600E40057}"/>
    <dgm:cxn modelId="{EEC00ACB-3E99-4282-9D55-ABB94A4BC894}" srcId="{CDDF87DB-D5CE-4DC7-B8DF-D3585D6443ED}" destId="{B498F651-70C2-44A0-83EF-F6B9F33CD411}" srcOrd="1" destOrd="0" parTransId="{AB90C6FA-0A6F-42C5-BB9E-0CE9E87D585E}" sibTransId="{41F8921E-228E-4421-8269-6C53B22DB32C}"/>
    <dgm:cxn modelId="{D3FFE2F7-6914-4446-B3A8-4CB27ADB959C}" type="presParOf" srcId="{83FB2565-7D02-43A7-83C9-D2C9BC70DAB6}" destId="{797F8580-F4CD-4DA2-A9FB-01B4AA46364C}" srcOrd="0" destOrd="0" presId="urn:microsoft.com/office/officeart/2005/8/layout/hChevron3"/>
    <dgm:cxn modelId="{292890B8-A36F-4E2E-BFE6-9BA35B58E899}" type="presParOf" srcId="{83FB2565-7D02-43A7-83C9-D2C9BC70DAB6}" destId="{0EB09EAD-6EFC-45D4-ABEF-9873CB60086D}" srcOrd="1" destOrd="0" presId="urn:microsoft.com/office/officeart/2005/8/layout/hChevron3"/>
    <dgm:cxn modelId="{91113908-554A-43CF-B7DF-283EC626DB78}" type="presParOf" srcId="{83FB2565-7D02-43A7-83C9-D2C9BC70DAB6}" destId="{E8001F66-8114-406F-89B6-A4DF0E212189}" srcOrd="2" destOrd="0" presId="urn:microsoft.com/office/officeart/2005/8/layout/hChevron3"/>
    <dgm:cxn modelId="{B8D605E6-E749-4F7E-AE1E-A3DDA6CCC2F6}" type="presParOf" srcId="{83FB2565-7D02-43A7-83C9-D2C9BC70DAB6}" destId="{AEFFA40B-97CF-4643-8890-D65ECEBD1C17}" srcOrd="3" destOrd="0" presId="urn:microsoft.com/office/officeart/2005/8/layout/hChevron3"/>
    <dgm:cxn modelId="{F4DC789B-3852-461E-8E8F-96B240BD67E0}" type="presParOf" srcId="{83FB2565-7D02-43A7-83C9-D2C9BC70DAB6}" destId="{0B5709D5-D085-46E6-ABCD-54FE2C6D5FF2}" srcOrd="4" destOrd="0" presId="urn:microsoft.com/office/officeart/2005/8/layout/hChevron3"/>
    <dgm:cxn modelId="{1DFB7BB0-619C-40D5-B255-7A0340FEB65A}" type="presParOf" srcId="{83FB2565-7D02-43A7-83C9-D2C9BC70DAB6}" destId="{96B241FF-1A48-4D95-B628-A8D437E8A93A}" srcOrd="5" destOrd="0" presId="urn:microsoft.com/office/officeart/2005/8/layout/hChevron3"/>
    <dgm:cxn modelId="{6FA0CA94-8067-4800-B807-7FBE2920BCCE}" type="presParOf" srcId="{83FB2565-7D02-43A7-83C9-D2C9BC70DAB6}" destId="{0ABF25A7-B612-4892-986B-F9CEDDA8362E}" srcOrd="6" destOrd="0" presId="urn:microsoft.com/office/officeart/2005/8/layout/hChevron3"/>
    <dgm:cxn modelId="{19D73CA1-1AE1-4584-8214-A50475EE6A48}" type="presParOf" srcId="{83FB2565-7D02-43A7-83C9-D2C9BC70DAB6}" destId="{4112512A-1AEA-42AC-B4C6-4C4605582EAE}" srcOrd="7" destOrd="0" presId="urn:microsoft.com/office/officeart/2005/8/layout/hChevron3"/>
    <dgm:cxn modelId="{3BFDFF36-F4BA-4AFF-B4F4-4C3C3B5A2186}" type="presParOf" srcId="{83FB2565-7D02-43A7-83C9-D2C9BC70DAB6}" destId="{33D8DDA8-27D5-4BCE-9E67-0B2B05E4E628}" srcOrd="8" destOrd="0" presId="urn:microsoft.com/office/officeart/2005/8/layout/hChevron3"/>
  </dgm:cxnLst>
  <dgm:bg/>
  <dgm:whole>
    <a:ln>
      <a:noFill/>
    </a:ln>
  </dgm:whole>
  <dgm:extLst>
    <a:ext uri="http://schemas.microsoft.com/office/drawing/2008/diagram">
      <dsp:dataModelExt xmlns:dsp="http://schemas.microsoft.com/office/drawing/2008/diagram" relId="rId14"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DDF87DB-D5CE-4DC7-B8DF-D3585D6443ED}" type="doc">
      <dgm:prSet loTypeId="urn:microsoft.com/office/officeart/2005/8/layout/hChevron3" loCatId="process" qsTypeId="urn:microsoft.com/office/officeart/2005/8/quickstyle/simple1" qsCatId="simple" csTypeId="urn:microsoft.com/office/officeart/2005/8/colors/accent1_2" csCatId="accent1" phldr="1"/>
      <dgm:spPr/>
    </dgm:pt>
    <dgm:pt modelId="{2CD9C42F-4269-4FCC-AA2E-18EA1C37F473}">
      <dgm:prSet phldrT="[Text]"/>
      <dgm:spPr>
        <a:solidFill>
          <a:schemeClr val="accent1">
            <a:lumMod val="40000"/>
            <a:lumOff val="60000"/>
          </a:schemeClr>
        </a:solidFill>
      </dgm:spPr>
      <dgm:t>
        <a:bodyPr/>
        <a:lstStyle/>
        <a:p>
          <a:r>
            <a:rPr lang="sv-SE" dirty="0" smtClean="0">
              <a:solidFill>
                <a:schemeClr val="bg1"/>
              </a:solidFill>
            </a:rPr>
            <a:t>Steg 1</a:t>
          </a:r>
          <a:endParaRPr lang="sv-SE" dirty="0">
            <a:solidFill>
              <a:schemeClr val="bg1"/>
            </a:solidFill>
          </a:endParaRPr>
        </a:p>
      </dgm:t>
    </dgm:pt>
    <dgm:pt modelId="{26EDC736-5695-486E-9428-33F32A68F534}" type="parTrans" cxnId="{B802718B-B5CD-4988-ABDB-5FD0747D2933}">
      <dgm:prSet/>
      <dgm:spPr/>
      <dgm:t>
        <a:bodyPr/>
        <a:lstStyle/>
        <a:p>
          <a:endParaRPr lang="sv-SE">
            <a:solidFill>
              <a:schemeClr val="tx1"/>
            </a:solidFill>
          </a:endParaRPr>
        </a:p>
      </dgm:t>
    </dgm:pt>
    <dgm:pt modelId="{CF863C75-6452-44F1-B0FC-7E6600E40057}" type="sibTrans" cxnId="{B802718B-B5CD-4988-ABDB-5FD0747D2933}">
      <dgm:prSet/>
      <dgm:spPr/>
      <dgm:t>
        <a:bodyPr/>
        <a:lstStyle/>
        <a:p>
          <a:endParaRPr lang="sv-SE">
            <a:solidFill>
              <a:schemeClr val="tx1"/>
            </a:solidFill>
          </a:endParaRPr>
        </a:p>
      </dgm:t>
    </dgm:pt>
    <dgm:pt modelId="{B498F651-70C2-44A0-83EF-F6B9F33CD411}">
      <dgm:prSet phldrT="[Text]"/>
      <dgm:spPr>
        <a:solidFill>
          <a:schemeClr val="accent1">
            <a:lumMod val="40000"/>
            <a:lumOff val="60000"/>
          </a:schemeClr>
        </a:solidFill>
      </dgm:spPr>
      <dgm:t>
        <a:bodyPr/>
        <a:lstStyle/>
        <a:p>
          <a:r>
            <a:rPr lang="sv-SE" dirty="0" smtClean="0">
              <a:solidFill>
                <a:schemeClr val="bg1"/>
              </a:solidFill>
            </a:rPr>
            <a:t>Steg</a:t>
          </a:r>
          <a:r>
            <a:rPr lang="sv-SE" dirty="0" smtClean="0">
              <a:solidFill>
                <a:schemeClr val="tx1"/>
              </a:solidFill>
            </a:rPr>
            <a:t> </a:t>
          </a:r>
          <a:r>
            <a:rPr lang="sv-SE" dirty="0" smtClean="0">
              <a:solidFill>
                <a:schemeClr val="bg1"/>
              </a:solidFill>
            </a:rPr>
            <a:t>2</a:t>
          </a:r>
          <a:endParaRPr lang="sv-SE" dirty="0">
            <a:solidFill>
              <a:schemeClr val="bg1"/>
            </a:solidFill>
          </a:endParaRPr>
        </a:p>
      </dgm:t>
    </dgm:pt>
    <dgm:pt modelId="{AB90C6FA-0A6F-42C5-BB9E-0CE9E87D585E}" type="parTrans" cxnId="{EEC00ACB-3E99-4282-9D55-ABB94A4BC894}">
      <dgm:prSet/>
      <dgm:spPr/>
      <dgm:t>
        <a:bodyPr/>
        <a:lstStyle/>
        <a:p>
          <a:endParaRPr lang="sv-SE">
            <a:solidFill>
              <a:schemeClr val="tx1"/>
            </a:solidFill>
          </a:endParaRPr>
        </a:p>
      </dgm:t>
    </dgm:pt>
    <dgm:pt modelId="{41F8921E-228E-4421-8269-6C53B22DB32C}" type="sibTrans" cxnId="{EEC00ACB-3E99-4282-9D55-ABB94A4BC894}">
      <dgm:prSet/>
      <dgm:spPr/>
      <dgm:t>
        <a:bodyPr/>
        <a:lstStyle/>
        <a:p>
          <a:endParaRPr lang="sv-SE">
            <a:solidFill>
              <a:schemeClr val="tx1"/>
            </a:solidFill>
          </a:endParaRPr>
        </a:p>
      </dgm:t>
    </dgm:pt>
    <dgm:pt modelId="{B1DB62B4-829D-4FDF-A441-E06A573A7569}">
      <dgm:prSet phldrT="[Text]"/>
      <dgm:spPr>
        <a:solidFill>
          <a:schemeClr val="accent1"/>
        </a:solidFill>
      </dgm:spPr>
      <dgm:t>
        <a:bodyPr/>
        <a:lstStyle/>
        <a:p>
          <a:r>
            <a:rPr lang="sv-SE" dirty="0" smtClean="0">
              <a:solidFill>
                <a:schemeClr val="tx1"/>
              </a:solidFill>
            </a:rPr>
            <a:t>Steg 5</a:t>
          </a:r>
          <a:endParaRPr lang="sv-SE" dirty="0">
            <a:solidFill>
              <a:schemeClr val="tx1"/>
            </a:solidFill>
          </a:endParaRPr>
        </a:p>
      </dgm:t>
    </dgm:pt>
    <dgm:pt modelId="{50951D2D-A513-46D8-8860-065FA3E12A73}" type="parTrans" cxnId="{45647A54-8B7C-4099-BA0F-78E41FF2D55E}">
      <dgm:prSet/>
      <dgm:spPr/>
      <dgm:t>
        <a:bodyPr/>
        <a:lstStyle/>
        <a:p>
          <a:endParaRPr lang="sv-SE">
            <a:solidFill>
              <a:schemeClr val="tx1"/>
            </a:solidFill>
          </a:endParaRPr>
        </a:p>
      </dgm:t>
    </dgm:pt>
    <dgm:pt modelId="{F9FD9750-4302-49F3-8B76-03D5928E0273}" type="sibTrans" cxnId="{45647A54-8B7C-4099-BA0F-78E41FF2D55E}">
      <dgm:prSet/>
      <dgm:spPr/>
      <dgm:t>
        <a:bodyPr/>
        <a:lstStyle/>
        <a:p>
          <a:endParaRPr lang="sv-SE">
            <a:solidFill>
              <a:schemeClr val="tx1"/>
            </a:solidFill>
          </a:endParaRPr>
        </a:p>
      </dgm:t>
    </dgm:pt>
    <dgm:pt modelId="{FF82CBFC-35BE-49AF-BC08-6CE6C63998DF}">
      <dgm:prSet phldrT="[Text]"/>
      <dgm:spPr>
        <a:solidFill>
          <a:schemeClr val="accent1">
            <a:lumMod val="40000"/>
            <a:lumOff val="60000"/>
          </a:schemeClr>
        </a:solidFill>
      </dgm:spPr>
      <dgm:t>
        <a:bodyPr/>
        <a:lstStyle/>
        <a:p>
          <a:r>
            <a:rPr lang="sv-SE" dirty="0" smtClean="0">
              <a:solidFill>
                <a:schemeClr val="bg1"/>
              </a:solidFill>
            </a:rPr>
            <a:t>Steg 3</a:t>
          </a:r>
          <a:endParaRPr lang="sv-SE" dirty="0">
            <a:solidFill>
              <a:schemeClr val="bg1"/>
            </a:solidFill>
          </a:endParaRPr>
        </a:p>
      </dgm:t>
    </dgm:pt>
    <dgm:pt modelId="{33FBBD9D-CA8A-44EE-ADF8-E82A06433195}" type="parTrans" cxnId="{EBCFE9E2-2EF6-417E-A8A7-590146171BB4}">
      <dgm:prSet/>
      <dgm:spPr/>
      <dgm:t>
        <a:bodyPr/>
        <a:lstStyle/>
        <a:p>
          <a:endParaRPr lang="sv-SE">
            <a:solidFill>
              <a:schemeClr val="tx1"/>
            </a:solidFill>
          </a:endParaRPr>
        </a:p>
      </dgm:t>
    </dgm:pt>
    <dgm:pt modelId="{1A2AA0AA-7301-45C9-AB00-FEFEA0631279}" type="sibTrans" cxnId="{EBCFE9E2-2EF6-417E-A8A7-590146171BB4}">
      <dgm:prSet/>
      <dgm:spPr/>
      <dgm:t>
        <a:bodyPr/>
        <a:lstStyle/>
        <a:p>
          <a:endParaRPr lang="sv-SE">
            <a:solidFill>
              <a:schemeClr val="tx1"/>
            </a:solidFill>
          </a:endParaRPr>
        </a:p>
      </dgm:t>
    </dgm:pt>
    <dgm:pt modelId="{F246C5C6-C202-41B5-B89A-14C27B1E8E97}">
      <dgm:prSet phldrT="[Text]"/>
      <dgm:spPr>
        <a:solidFill>
          <a:schemeClr val="accent1">
            <a:lumMod val="40000"/>
            <a:lumOff val="60000"/>
          </a:schemeClr>
        </a:solidFill>
      </dgm:spPr>
      <dgm:t>
        <a:bodyPr/>
        <a:lstStyle/>
        <a:p>
          <a:r>
            <a:rPr lang="sv-SE" dirty="0" smtClean="0">
              <a:solidFill>
                <a:schemeClr val="bg1"/>
              </a:solidFill>
            </a:rPr>
            <a:t>Steg 4</a:t>
          </a:r>
          <a:endParaRPr lang="sv-SE" dirty="0">
            <a:solidFill>
              <a:schemeClr val="bg1"/>
            </a:solidFill>
          </a:endParaRPr>
        </a:p>
      </dgm:t>
    </dgm:pt>
    <dgm:pt modelId="{CBF31A29-95FA-4448-926C-46C720687176}" type="parTrans" cxnId="{298EB090-7304-47C8-9D5E-8BA298F4A7EF}">
      <dgm:prSet/>
      <dgm:spPr/>
      <dgm:t>
        <a:bodyPr/>
        <a:lstStyle/>
        <a:p>
          <a:endParaRPr lang="sv-SE">
            <a:solidFill>
              <a:schemeClr val="tx1"/>
            </a:solidFill>
          </a:endParaRPr>
        </a:p>
      </dgm:t>
    </dgm:pt>
    <dgm:pt modelId="{A4ECBB9F-7693-4798-A8F6-70492596B998}" type="sibTrans" cxnId="{298EB090-7304-47C8-9D5E-8BA298F4A7EF}">
      <dgm:prSet/>
      <dgm:spPr/>
      <dgm:t>
        <a:bodyPr/>
        <a:lstStyle/>
        <a:p>
          <a:endParaRPr lang="sv-SE">
            <a:solidFill>
              <a:schemeClr val="tx1"/>
            </a:solidFill>
          </a:endParaRPr>
        </a:p>
      </dgm:t>
    </dgm:pt>
    <dgm:pt modelId="{83FB2565-7D02-43A7-83C9-D2C9BC70DAB6}" type="pres">
      <dgm:prSet presAssocID="{CDDF87DB-D5CE-4DC7-B8DF-D3585D6443ED}" presName="Name0" presStyleCnt="0">
        <dgm:presLayoutVars>
          <dgm:dir/>
          <dgm:resizeHandles val="exact"/>
        </dgm:presLayoutVars>
      </dgm:prSet>
      <dgm:spPr/>
    </dgm:pt>
    <dgm:pt modelId="{797F8580-F4CD-4DA2-A9FB-01B4AA46364C}" type="pres">
      <dgm:prSet presAssocID="{2CD9C42F-4269-4FCC-AA2E-18EA1C37F473}" presName="parTxOnly" presStyleLbl="node1" presStyleIdx="0" presStyleCnt="5">
        <dgm:presLayoutVars>
          <dgm:bulletEnabled val="1"/>
        </dgm:presLayoutVars>
      </dgm:prSet>
      <dgm:spPr/>
      <dgm:t>
        <a:bodyPr/>
        <a:lstStyle/>
        <a:p>
          <a:endParaRPr lang="sv-SE"/>
        </a:p>
      </dgm:t>
    </dgm:pt>
    <dgm:pt modelId="{0EB09EAD-6EFC-45D4-ABEF-9873CB60086D}" type="pres">
      <dgm:prSet presAssocID="{CF863C75-6452-44F1-B0FC-7E6600E40057}" presName="parSpace" presStyleCnt="0"/>
      <dgm:spPr/>
    </dgm:pt>
    <dgm:pt modelId="{E8001F66-8114-406F-89B6-A4DF0E212189}" type="pres">
      <dgm:prSet presAssocID="{B498F651-70C2-44A0-83EF-F6B9F33CD411}" presName="parTxOnly" presStyleLbl="node1" presStyleIdx="1" presStyleCnt="5">
        <dgm:presLayoutVars>
          <dgm:bulletEnabled val="1"/>
        </dgm:presLayoutVars>
      </dgm:prSet>
      <dgm:spPr/>
      <dgm:t>
        <a:bodyPr/>
        <a:lstStyle/>
        <a:p>
          <a:endParaRPr lang="sv-SE"/>
        </a:p>
      </dgm:t>
    </dgm:pt>
    <dgm:pt modelId="{AEFFA40B-97CF-4643-8890-D65ECEBD1C17}" type="pres">
      <dgm:prSet presAssocID="{41F8921E-228E-4421-8269-6C53B22DB32C}" presName="parSpace" presStyleCnt="0"/>
      <dgm:spPr/>
    </dgm:pt>
    <dgm:pt modelId="{0B5709D5-D085-46E6-ABCD-54FE2C6D5FF2}" type="pres">
      <dgm:prSet presAssocID="{FF82CBFC-35BE-49AF-BC08-6CE6C63998DF}" presName="parTxOnly" presStyleLbl="node1" presStyleIdx="2" presStyleCnt="5">
        <dgm:presLayoutVars>
          <dgm:bulletEnabled val="1"/>
        </dgm:presLayoutVars>
      </dgm:prSet>
      <dgm:spPr/>
      <dgm:t>
        <a:bodyPr/>
        <a:lstStyle/>
        <a:p>
          <a:endParaRPr lang="sv-SE"/>
        </a:p>
      </dgm:t>
    </dgm:pt>
    <dgm:pt modelId="{96B241FF-1A48-4D95-B628-A8D437E8A93A}" type="pres">
      <dgm:prSet presAssocID="{1A2AA0AA-7301-45C9-AB00-FEFEA0631279}" presName="parSpace" presStyleCnt="0"/>
      <dgm:spPr/>
    </dgm:pt>
    <dgm:pt modelId="{0ABF25A7-B612-4892-986B-F9CEDDA8362E}" type="pres">
      <dgm:prSet presAssocID="{F246C5C6-C202-41B5-B89A-14C27B1E8E97}" presName="parTxOnly" presStyleLbl="node1" presStyleIdx="3" presStyleCnt="5">
        <dgm:presLayoutVars>
          <dgm:bulletEnabled val="1"/>
        </dgm:presLayoutVars>
      </dgm:prSet>
      <dgm:spPr/>
      <dgm:t>
        <a:bodyPr/>
        <a:lstStyle/>
        <a:p>
          <a:endParaRPr lang="sv-SE"/>
        </a:p>
      </dgm:t>
    </dgm:pt>
    <dgm:pt modelId="{4112512A-1AEA-42AC-B4C6-4C4605582EAE}" type="pres">
      <dgm:prSet presAssocID="{A4ECBB9F-7693-4798-A8F6-70492596B998}" presName="parSpace" presStyleCnt="0"/>
      <dgm:spPr/>
    </dgm:pt>
    <dgm:pt modelId="{33D8DDA8-27D5-4BCE-9E67-0B2B05E4E628}" type="pres">
      <dgm:prSet presAssocID="{B1DB62B4-829D-4FDF-A441-E06A573A7569}" presName="parTxOnly" presStyleLbl="node1" presStyleIdx="4" presStyleCnt="5">
        <dgm:presLayoutVars>
          <dgm:bulletEnabled val="1"/>
        </dgm:presLayoutVars>
      </dgm:prSet>
      <dgm:spPr/>
      <dgm:t>
        <a:bodyPr/>
        <a:lstStyle/>
        <a:p>
          <a:endParaRPr lang="sv-SE"/>
        </a:p>
      </dgm:t>
    </dgm:pt>
  </dgm:ptLst>
  <dgm:cxnLst>
    <dgm:cxn modelId="{8242B3D5-B132-4DF4-8709-9DB669EC9286}" type="presOf" srcId="{B498F651-70C2-44A0-83EF-F6B9F33CD411}" destId="{E8001F66-8114-406F-89B6-A4DF0E212189}" srcOrd="0" destOrd="0" presId="urn:microsoft.com/office/officeart/2005/8/layout/hChevron3"/>
    <dgm:cxn modelId="{EBCFE9E2-2EF6-417E-A8A7-590146171BB4}" srcId="{CDDF87DB-D5CE-4DC7-B8DF-D3585D6443ED}" destId="{FF82CBFC-35BE-49AF-BC08-6CE6C63998DF}" srcOrd="2" destOrd="0" parTransId="{33FBBD9D-CA8A-44EE-ADF8-E82A06433195}" sibTransId="{1A2AA0AA-7301-45C9-AB00-FEFEA0631279}"/>
    <dgm:cxn modelId="{298EB090-7304-47C8-9D5E-8BA298F4A7EF}" srcId="{CDDF87DB-D5CE-4DC7-B8DF-D3585D6443ED}" destId="{F246C5C6-C202-41B5-B89A-14C27B1E8E97}" srcOrd="3" destOrd="0" parTransId="{CBF31A29-95FA-4448-926C-46C720687176}" sibTransId="{A4ECBB9F-7693-4798-A8F6-70492596B998}"/>
    <dgm:cxn modelId="{BD34654B-DF0A-48D1-9F10-831E46622F4C}" type="presOf" srcId="{B1DB62B4-829D-4FDF-A441-E06A573A7569}" destId="{33D8DDA8-27D5-4BCE-9E67-0B2B05E4E628}" srcOrd="0" destOrd="0" presId="urn:microsoft.com/office/officeart/2005/8/layout/hChevron3"/>
    <dgm:cxn modelId="{3AB20B8D-9ACF-40E5-BC2F-8C918168C0B5}" type="presOf" srcId="{CDDF87DB-D5CE-4DC7-B8DF-D3585D6443ED}" destId="{83FB2565-7D02-43A7-83C9-D2C9BC70DAB6}" srcOrd="0" destOrd="0" presId="urn:microsoft.com/office/officeart/2005/8/layout/hChevron3"/>
    <dgm:cxn modelId="{E92AA7BB-2CAE-4016-ABE9-30DE59FA753D}" type="presOf" srcId="{FF82CBFC-35BE-49AF-BC08-6CE6C63998DF}" destId="{0B5709D5-D085-46E6-ABCD-54FE2C6D5FF2}" srcOrd="0" destOrd="0" presId="urn:microsoft.com/office/officeart/2005/8/layout/hChevron3"/>
    <dgm:cxn modelId="{620708F2-324C-4F06-887D-0BF023497D53}" type="presOf" srcId="{2CD9C42F-4269-4FCC-AA2E-18EA1C37F473}" destId="{797F8580-F4CD-4DA2-A9FB-01B4AA46364C}" srcOrd="0" destOrd="0" presId="urn:microsoft.com/office/officeart/2005/8/layout/hChevron3"/>
    <dgm:cxn modelId="{382C6AF1-82F7-4DFE-9752-3DC96FCAD8B0}" type="presOf" srcId="{F246C5C6-C202-41B5-B89A-14C27B1E8E97}" destId="{0ABF25A7-B612-4892-986B-F9CEDDA8362E}" srcOrd="0" destOrd="0" presId="urn:microsoft.com/office/officeart/2005/8/layout/hChevron3"/>
    <dgm:cxn modelId="{45647A54-8B7C-4099-BA0F-78E41FF2D55E}" srcId="{CDDF87DB-D5CE-4DC7-B8DF-D3585D6443ED}" destId="{B1DB62B4-829D-4FDF-A441-E06A573A7569}" srcOrd="4" destOrd="0" parTransId="{50951D2D-A513-46D8-8860-065FA3E12A73}" sibTransId="{F9FD9750-4302-49F3-8B76-03D5928E0273}"/>
    <dgm:cxn modelId="{B802718B-B5CD-4988-ABDB-5FD0747D2933}" srcId="{CDDF87DB-D5CE-4DC7-B8DF-D3585D6443ED}" destId="{2CD9C42F-4269-4FCC-AA2E-18EA1C37F473}" srcOrd="0" destOrd="0" parTransId="{26EDC736-5695-486E-9428-33F32A68F534}" sibTransId="{CF863C75-6452-44F1-B0FC-7E6600E40057}"/>
    <dgm:cxn modelId="{EEC00ACB-3E99-4282-9D55-ABB94A4BC894}" srcId="{CDDF87DB-D5CE-4DC7-B8DF-D3585D6443ED}" destId="{B498F651-70C2-44A0-83EF-F6B9F33CD411}" srcOrd="1" destOrd="0" parTransId="{AB90C6FA-0A6F-42C5-BB9E-0CE9E87D585E}" sibTransId="{41F8921E-228E-4421-8269-6C53B22DB32C}"/>
    <dgm:cxn modelId="{D3FFE2F7-6914-4446-B3A8-4CB27ADB959C}" type="presParOf" srcId="{83FB2565-7D02-43A7-83C9-D2C9BC70DAB6}" destId="{797F8580-F4CD-4DA2-A9FB-01B4AA46364C}" srcOrd="0" destOrd="0" presId="urn:microsoft.com/office/officeart/2005/8/layout/hChevron3"/>
    <dgm:cxn modelId="{292890B8-A36F-4E2E-BFE6-9BA35B58E899}" type="presParOf" srcId="{83FB2565-7D02-43A7-83C9-D2C9BC70DAB6}" destId="{0EB09EAD-6EFC-45D4-ABEF-9873CB60086D}" srcOrd="1" destOrd="0" presId="urn:microsoft.com/office/officeart/2005/8/layout/hChevron3"/>
    <dgm:cxn modelId="{91113908-554A-43CF-B7DF-283EC626DB78}" type="presParOf" srcId="{83FB2565-7D02-43A7-83C9-D2C9BC70DAB6}" destId="{E8001F66-8114-406F-89B6-A4DF0E212189}" srcOrd="2" destOrd="0" presId="urn:microsoft.com/office/officeart/2005/8/layout/hChevron3"/>
    <dgm:cxn modelId="{B8D605E6-E749-4F7E-AE1E-A3DDA6CCC2F6}" type="presParOf" srcId="{83FB2565-7D02-43A7-83C9-D2C9BC70DAB6}" destId="{AEFFA40B-97CF-4643-8890-D65ECEBD1C17}" srcOrd="3" destOrd="0" presId="urn:microsoft.com/office/officeart/2005/8/layout/hChevron3"/>
    <dgm:cxn modelId="{F4DC789B-3852-461E-8E8F-96B240BD67E0}" type="presParOf" srcId="{83FB2565-7D02-43A7-83C9-D2C9BC70DAB6}" destId="{0B5709D5-D085-46E6-ABCD-54FE2C6D5FF2}" srcOrd="4" destOrd="0" presId="urn:microsoft.com/office/officeart/2005/8/layout/hChevron3"/>
    <dgm:cxn modelId="{1DFB7BB0-619C-40D5-B255-7A0340FEB65A}" type="presParOf" srcId="{83FB2565-7D02-43A7-83C9-D2C9BC70DAB6}" destId="{96B241FF-1A48-4D95-B628-A8D437E8A93A}" srcOrd="5" destOrd="0" presId="urn:microsoft.com/office/officeart/2005/8/layout/hChevron3"/>
    <dgm:cxn modelId="{6FA0CA94-8067-4800-B807-7FBE2920BCCE}" type="presParOf" srcId="{83FB2565-7D02-43A7-83C9-D2C9BC70DAB6}" destId="{0ABF25A7-B612-4892-986B-F9CEDDA8362E}" srcOrd="6" destOrd="0" presId="urn:microsoft.com/office/officeart/2005/8/layout/hChevron3"/>
    <dgm:cxn modelId="{19D73CA1-1AE1-4584-8214-A50475EE6A48}" type="presParOf" srcId="{83FB2565-7D02-43A7-83C9-D2C9BC70DAB6}" destId="{4112512A-1AEA-42AC-B4C6-4C4605582EAE}" srcOrd="7" destOrd="0" presId="urn:microsoft.com/office/officeart/2005/8/layout/hChevron3"/>
    <dgm:cxn modelId="{3BFDFF36-F4BA-4AFF-B4F4-4C3C3B5A2186}" type="presParOf" srcId="{83FB2565-7D02-43A7-83C9-D2C9BC70DAB6}" destId="{33D8DDA8-27D5-4BCE-9E67-0B2B05E4E628}" srcOrd="8" destOrd="0" presId="urn:microsoft.com/office/officeart/2005/8/layout/hChevron3"/>
  </dgm:cxnLst>
  <dgm:bg/>
  <dgm:whole>
    <a:ln>
      <a:noFill/>
    </a:ln>
  </dgm:whole>
  <dgm:extLst>
    <a:ext uri="http://schemas.microsoft.com/office/drawing/2008/diagram">
      <dsp:dataModelExt xmlns:dsp="http://schemas.microsoft.com/office/drawing/2008/diagram" relId="rId14"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DF87DB-D5CE-4DC7-B8DF-D3585D6443ED}" type="doc">
      <dgm:prSet loTypeId="urn:microsoft.com/office/officeart/2005/8/layout/hChevron3" loCatId="process" qsTypeId="urn:microsoft.com/office/officeart/2005/8/quickstyle/simple1" qsCatId="simple" csTypeId="urn:microsoft.com/office/officeart/2005/8/colors/accent1_2" csCatId="accent1" phldr="1"/>
      <dgm:spPr/>
    </dgm:pt>
    <dgm:pt modelId="{2CD9C42F-4269-4FCC-AA2E-18EA1C37F473}">
      <dgm:prSet phldrT="[Text]"/>
      <dgm:spPr/>
      <dgm:t>
        <a:bodyPr/>
        <a:lstStyle/>
        <a:p>
          <a:r>
            <a:rPr lang="sv-SE" dirty="0" smtClean="0">
              <a:solidFill>
                <a:schemeClr val="tx1"/>
              </a:solidFill>
            </a:rPr>
            <a:t>Steg 1</a:t>
          </a:r>
          <a:endParaRPr lang="sv-SE" dirty="0">
            <a:solidFill>
              <a:schemeClr val="tx1"/>
            </a:solidFill>
          </a:endParaRPr>
        </a:p>
      </dgm:t>
    </dgm:pt>
    <dgm:pt modelId="{26EDC736-5695-486E-9428-33F32A68F534}" type="parTrans" cxnId="{B802718B-B5CD-4988-ABDB-5FD0747D2933}">
      <dgm:prSet/>
      <dgm:spPr/>
      <dgm:t>
        <a:bodyPr/>
        <a:lstStyle/>
        <a:p>
          <a:endParaRPr lang="sv-SE">
            <a:solidFill>
              <a:schemeClr val="tx1"/>
            </a:solidFill>
          </a:endParaRPr>
        </a:p>
      </dgm:t>
    </dgm:pt>
    <dgm:pt modelId="{CF863C75-6452-44F1-B0FC-7E6600E40057}" type="sibTrans" cxnId="{B802718B-B5CD-4988-ABDB-5FD0747D2933}">
      <dgm:prSet/>
      <dgm:spPr/>
      <dgm:t>
        <a:bodyPr/>
        <a:lstStyle/>
        <a:p>
          <a:endParaRPr lang="sv-SE">
            <a:solidFill>
              <a:schemeClr val="tx1"/>
            </a:solidFill>
          </a:endParaRPr>
        </a:p>
      </dgm:t>
    </dgm:pt>
    <dgm:pt modelId="{B498F651-70C2-44A0-83EF-F6B9F33CD411}">
      <dgm:prSet phldrT="[Text]"/>
      <dgm:spPr>
        <a:solidFill>
          <a:schemeClr val="accent1">
            <a:lumMod val="40000"/>
            <a:lumOff val="60000"/>
          </a:schemeClr>
        </a:solidFill>
      </dgm:spPr>
      <dgm:t>
        <a:bodyPr/>
        <a:lstStyle/>
        <a:p>
          <a:r>
            <a:rPr lang="sv-SE" dirty="0" smtClean="0">
              <a:solidFill>
                <a:schemeClr val="bg1"/>
              </a:solidFill>
            </a:rPr>
            <a:t>Steg 2</a:t>
          </a:r>
          <a:endParaRPr lang="sv-SE" dirty="0">
            <a:solidFill>
              <a:schemeClr val="bg1"/>
            </a:solidFill>
          </a:endParaRPr>
        </a:p>
      </dgm:t>
    </dgm:pt>
    <dgm:pt modelId="{AB90C6FA-0A6F-42C5-BB9E-0CE9E87D585E}" type="parTrans" cxnId="{EEC00ACB-3E99-4282-9D55-ABB94A4BC894}">
      <dgm:prSet/>
      <dgm:spPr/>
      <dgm:t>
        <a:bodyPr/>
        <a:lstStyle/>
        <a:p>
          <a:endParaRPr lang="sv-SE">
            <a:solidFill>
              <a:schemeClr val="tx1"/>
            </a:solidFill>
          </a:endParaRPr>
        </a:p>
      </dgm:t>
    </dgm:pt>
    <dgm:pt modelId="{41F8921E-228E-4421-8269-6C53B22DB32C}" type="sibTrans" cxnId="{EEC00ACB-3E99-4282-9D55-ABB94A4BC894}">
      <dgm:prSet/>
      <dgm:spPr/>
      <dgm:t>
        <a:bodyPr/>
        <a:lstStyle/>
        <a:p>
          <a:endParaRPr lang="sv-SE">
            <a:solidFill>
              <a:schemeClr val="tx1"/>
            </a:solidFill>
          </a:endParaRPr>
        </a:p>
      </dgm:t>
    </dgm:pt>
    <dgm:pt modelId="{B1DB62B4-829D-4FDF-A441-E06A573A7569}">
      <dgm:prSet phldrT="[Text]"/>
      <dgm:spPr>
        <a:solidFill>
          <a:schemeClr val="accent1">
            <a:lumMod val="40000"/>
            <a:lumOff val="60000"/>
          </a:schemeClr>
        </a:solidFill>
      </dgm:spPr>
      <dgm:t>
        <a:bodyPr/>
        <a:lstStyle/>
        <a:p>
          <a:r>
            <a:rPr lang="sv-SE" dirty="0" smtClean="0">
              <a:solidFill>
                <a:schemeClr val="bg1"/>
              </a:solidFill>
            </a:rPr>
            <a:t>Steg 5</a:t>
          </a:r>
          <a:endParaRPr lang="sv-SE" dirty="0">
            <a:solidFill>
              <a:schemeClr val="bg1"/>
            </a:solidFill>
          </a:endParaRPr>
        </a:p>
      </dgm:t>
    </dgm:pt>
    <dgm:pt modelId="{50951D2D-A513-46D8-8860-065FA3E12A73}" type="parTrans" cxnId="{45647A54-8B7C-4099-BA0F-78E41FF2D55E}">
      <dgm:prSet/>
      <dgm:spPr/>
      <dgm:t>
        <a:bodyPr/>
        <a:lstStyle/>
        <a:p>
          <a:endParaRPr lang="sv-SE">
            <a:solidFill>
              <a:schemeClr val="tx1"/>
            </a:solidFill>
          </a:endParaRPr>
        </a:p>
      </dgm:t>
    </dgm:pt>
    <dgm:pt modelId="{F9FD9750-4302-49F3-8B76-03D5928E0273}" type="sibTrans" cxnId="{45647A54-8B7C-4099-BA0F-78E41FF2D55E}">
      <dgm:prSet/>
      <dgm:spPr/>
      <dgm:t>
        <a:bodyPr/>
        <a:lstStyle/>
        <a:p>
          <a:endParaRPr lang="sv-SE">
            <a:solidFill>
              <a:schemeClr val="tx1"/>
            </a:solidFill>
          </a:endParaRPr>
        </a:p>
      </dgm:t>
    </dgm:pt>
    <dgm:pt modelId="{FF82CBFC-35BE-49AF-BC08-6CE6C63998DF}">
      <dgm:prSet phldrT="[Text]"/>
      <dgm:spPr>
        <a:solidFill>
          <a:schemeClr val="accent1">
            <a:lumMod val="40000"/>
            <a:lumOff val="60000"/>
          </a:schemeClr>
        </a:solidFill>
      </dgm:spPr>
      <dgm:t>
        <a:bodyPr/>
        <a:lstStyle/>
        <a:p>
          <a:r>
            <a:rPr lang="sv-SE" dirty="0" smtClean="0">
              <a:solidFill>
                <a:schemeClr val="bg1"/>
              </a:solidFill>
            </a:rPr>
            <a:t>Steg 3</a:t>
          </a:r>
          <a:endParaRPr lang="sv-SE" dirty="0">
            <a:solidFill>
              <a:schemeClr val="bg1"/>
            </a:solidFill>
          </a:endParaRPr>
        </a:p>
      </dgm:t>
    </dgm:pt>
    <dgm:pt modelId="{33FBBD9D-CA8A-44EE-ADF8-E82A06433195}" type="parTrans" cxnId="{EBCFE9E2-2EF6-417E-A8A7-590146171BB4}">
      <dgm:prSet/>
      <dgm:spPr/>
      <dgm:t>
        <a:bodyPr/>
        <a:lstStyle/>
        <a:p>
          <a:endParaRPr lang="sv-SE">
            <a:solidFill>
              <a:schemeClr val="tx1"/>
            </a:solidFill>
          </a:endParaRPr>
        </a:p>
      </dgm:t>
    </dgm:pt>
    <dgm:pt modelId="{1A2AA0AA-7301-45C9-AB00-FEFEA0631279}" type="sibTrans" cxnId="{EBCFE9E2-2EF6-417E-A8A7-590146171BB4}">
      <dgm:prSet/>
      <dgm:spPr/>
      <dgm:t>
        <a:bodyPr/>
        <a:lstStyle/>
        <a:p>
          <a:endParaRPr lang="sv-SE">
            <a:solidFill>
              <a:schemeClr val="tx1"/>
            </a:solidFill>
          </a:endParaRPr>
        </a:p>
      </dgm:t>
    </dgm:pt>
    <dgm:pt modelId="{F246C5C6-C202-41B5-B89A-14C27B1E8E97}">
      <dgm:prSet phldrT="[Text]"/>
      <dgm:spPr>
        <a:solidFill>
          <a:schemeClr val="accent1">
            <a:lumMod val="40000"/>
            <a:lumOff val="60000"/>
          </a:schemeClr>
        </a:solidFill>
      </dgm:spPr>
      <dgm:t>
        <a:bodyPr/>
        <a:lstStyle/>
        <a:p>
          <a:r>
            <a:rPr lang="sv-SE" dirty="0" smtClean="0">
              <a:solidFill>
                <a:schemeClr val="bg1"/>
              </a:solidFill>
            </a:rPr>
            <a:t>Steg 4</a:t>
          </a:r>
          <a:endParaRPr lang="sv-SE" dirty="0">
            <a:solidFill>
              <a:schemeClr val="bg1"/>
            </a:solidFill>
          </a:endParaRPr>
        </a:p>
      </dgm:t>
    </dgm:pt>
    <dgm:pt modelId="{CBF31A29-95FA-4448-926C-46C720687176}" type="parTrans" cxnId="{298EB090-7304-47C8-9D5E-8BA298F4A7EF}">
      <dgm:prSet/>
      <dgm:spPr/>
      <dgm:t>
        <a:bodyPr/>
        <a:lstStyle/>
        <a:p>
          <a:endParaRPr lang="sv-SE">
            <a:solidFill>
              <a:schemeClr val="tx1"/>
            </a:solidFill>
          </a:endParaRPr>
        </a:p>
      </dgm:t>
    </dgm:pt>
    <dgm:pt modelId="{A4ECBB9F-7693-4798-A8F6-70492596B998}" type="sibTrans" cxnId="{298EB090-7304-47C8-9D5E-8BA298F4A7EF}">
      <dgm:prSet/>
      <dgm:spPr/>
      <dgm:t>
        <a:bodyPr/>
        <a:lstStyle/>
        <a:p>
          <a:endParaRPr lang="sv-SE">
            <a:solidFill>
              <a:schemeClr val="tx1"/>
            </a:solidFill>
          </a:endParaRPr>
        </a:p>
      </dgm:t>
    </dgm:pt>
    <dgm:pt modelId="{83FB2565-7D02-43A7-83C9-D2C9BC70DAB6}" type="pres">
      <dgm:prSet presAssocID="{CDDF87DB-D5CE-4DC7-B8DF-D3585D6443ED}" presName="Name0" presStyleCnt="0">
        <dgm:presLayoutVars>
          <dgm:dir/>
          <dgm:resizeHandles val="exact"/>
        </dgm:presLayoutVars>
      </dgm:prSet>
      <dgm:spPr/>
    </dgm:pt>
    <dgm:pt modelId="{797F8580-F4CD-4DA2-A9FB-01B4AA46364C}" type="pres">
      <dgm:prSet presAssocID="{2CD9C42F-4269-4FCC-AA2E-18EA1C37F473}" presName="parTxOnly" presStyleLbl="node1" presStyleIdx="0" presStyleCnt="5">
        <dgm:presLayoutVars>
          <dgm:bulletEnabled val="1"/>
        </dgm:presLayoutVars>
      </dgm:prSet>
      <dgm:spPr/>
      <dgm:t>
        <a:bodyPr/>
        <a:lstStyle/>
        <a:p>
          <a:endParaRPr lang="sv-SE"/>
        </a:p>
      </dgm:t>
    </dgm:pt>
    <dgm:pt modelId="{0EB09EAD-6EFC-45D4-ABEF-9873CB60086D}" type="pres">
      <dgm:prSet presAssocID="{CF863C75-6452-44F1-B0FC-7E6600E40057}" presName="parSpace" presStyleCnt="0"/>
      <dgm:spPr/>
    </dgm:pt>
    <dgm:pt modelId="{E8001F66-8114-406F-89B6-A4DF0E212189}" type="pres">
      <dgm:prSet presAssocID="{B498F651-70C2-44A0-83EF-F6B9F33CD411}" presName="parTxOnly" presStyleLbl="node1" presStyleIdx="1" presStyleCnt="5">
        <dgm:presLayoutVars>
          <dgm:bulletEnabled val="1"/>
        </dgm:presLayoutVars>
      </dgm:prSet>
      <dgm:spPr/>
      <dgm:t>
        <a:bodyPr/>
        <a:lstStyle/>
        <a:p>
          <a:endParaRPr lang="sv-SE"/>
        </a:p>
      </dgm:t>
    </dgm:pt>
    <dgm:pt modelId="{AEFFA40B-97CF-4643-8890-D65ECEBD1C17}" type="pres">
      <dgm:prSet presAssocID="{41F8921E-228E-4421-8269-6C53B22DB32C}" presName="parSpace" presStyleCnt="0"/>
      <dgm:spPr/>
    </dgm:pt>
    <dgm:pt modelId="{0B5709D5-D085-46E6-ABCD-54FE2C6D5FF2}" type="pres">
      <dgm:prSet presAssocID="{FF82CBFC-35BE-49AF-BC08-6CE6C63998DF}" presName="parTxOnly" presStyleLbl="node1" presStyleIdx="2" presStyleCnt="5">
        <dgm:presLayoutVars>
          <dgm:bulletEnabled val="1"/>
        </dgm:presLayoutVars>
      </dgm:prSet>
      <dgm:spPr/>
      <dgm:t>
        <a:bodyPr/>
        <a:lstStyle/>
        <a:p>
          <a:endParaRPr lang="sv-SE"/>
        </a:p>
      </dgm:t>
    </dgm:pt>
    <dgm:pt modelId="{96B241FF-1A48-4D95-B628-A8D437E8A93A}" type="pres">
      <dgm:prSet presAssocID="{1A2AA0AA-7301-45C9-AB00-FEFEA0631279}" presName="parSpace" presStyleCnt="0"/>
      <dgm:spPr/>
    </dgm:pt>
    <dgm:pt modelId="{0ABF25A7-B612-4892-986B-F9CEDDA8362E}" type="pres">
      <dgm:prSet presAssocID="{F246C5C6-C202-41B5-B89A-14C27B1E8E97}" presName="parTxOnly" presStyleLbl="node1" presStyleIdx="3" presStyleCnt="5">
        <dgm:presLayoutVars>
          <dgm:bulletEnabled val="1"/>
        </dgm:presLayoutVars>
      </dgm:prSet>
      <dgm:spPr/>
      <dgm:t>
        <a:bodyPr/>
        <a:lstStyle/>
        <a:p>
          <a:endParaRPr lang="sv-SE"/>
        </a:p>
      </dgm:t>
    </dgm:pt>
    <dgm:pt modelId="{4112512A-1AEA-42AC-B4C6-4C4605582EAE}" type="pres">
      <dgm:prSet presAssocID="{A4ECBB9F-7693-4798-A8F6-70492596B998}" presName="parSpace" presStyleCnt="0"/>
      <dgm:spPr/>
    </dgm:pt>
    <dgm:pt modelId="{33D8DDA8-27D5-4BCE-9E67-0B2B05E4E628}" type="pres">
      <dgm:prSet presAssocID="{B1DB62B4-829D-4FDF-A441-E06A573A7569}" presName="parTxOnly" presStyleLbl="node1" presStyleIdx="4" presStyleCnt="5">
        <dgm:presLayoutVars>
          <dgm:bulletEnabled val="1"/>
        </dgm:presLayoutVars>
      </dgm:prSet>
      <dgm:spPr/>
      <dgm:t>
        <a:bodyPr/>
        <a:lstStyle/>
        <a:p>
          <a:endParaRPr lang="sv-SE"/>
        </a:p>
      </dgm:t>
    </dgm:pt>
  </dgm:ptLst>
  <dgm:cxnLst>
    <dgm:cxn modelId="{8242B3D5-B132-4DF4-8709-9DB669EC9286}" type="presOf" srcId="{B498F651-70C2-44A0-83EF-F6B9F33CD411}" destId="{E8001F66-8114-406F-89B6-A4DF0E212189}" srcOrd="0" destOrd="0" presId="urn:microsoft.com/office/officeart/2005/8/layout/hChevron3"/>
    <dgm:cxn modelId="{EBCFE9E2-2EF6-417E-A8A7-590146171BB4}" srcId="{CDDF87DB-D5CE-4DC7-B8DF-D3585D6443ED}" destId="{FF82CBFC-35BE-49AF-BC08-6CE6C63998DF}" srcOrd="2" destOrd="0" parTransId="{33FBBD9D-CA8A-44EE-ADF8-E82A06433195}" sibTransId="{1A2AA0AA-7301-45C9-AB00-FEFEA0631279}"/>
    <dgm:cxn modelId="{298EB090-7304-47C8-9D5E-8BA298F4A7EF}" srcId="{CDDF87DB-D5CE-4DC7-B8DF-D3585D6443ED}" destId="{F246C5C6-C202-41B5-B89A-14C27B1E8E97}" srcOrd="3" destOrd="0" parTransId="{CBF31A29-95FA-4448-926C-46C720687176}" sibTransId="{A4ECBB9F-7693-4798-A8F6-70492596B998}"/>
    <dgm:cxn modelId="{BD34654B-DF0A-48D1-9F10-831E46622F4C}" type="presOf" srcId="{B1DB62B4-829D-4FDF-A441-E06A573A7569}" destId="{33D8DDA8-27D5-4BCE-9E67-0B2B05E4E628}" srcOrd="0" destOrd="0" presId="urn:microsoft.com/office/officeart/2005/8/layout/hChevron3"/>
    <dgm:cxn modelId="{3AB20B8D-9ACF-40E5-BC2F-8C918168C0B5}" type="presOf" srcId="{CDDF87DB-D5CE-4DC7-B8DF-D3585D6443ED}" destId="{83FB2565-7D02-43A7-83C9-D2C9BC70DAB6}" srcOrd="0" destOrd="0" presId="urn:microsoft.com/office/officeart/2005/8/layout/hChevron3"/>
    <dgm:cxn modelId="{E92AA7BB-2CAE-4016-ABE9-30DE59FA753D}" type="presOf" srcId="{FF82CBFC-35BE-49AF-BC08-6CE6C63998DF}" destId="{0B5709D5-D085-46E6-ABCD-54FE2C6D5FF2}" srcOrd="0" destOrd="0" presId="urn:microsoft.com/office/officeart/2005/8/layout/hChevron3"/>
    <dgm:cxn modelId="{620708F2-324C-4F06-887D-0BF023497D53}" type="presOf" srcId="{2CD9C42F-4269-4FCC-AA2E-18EA1C37F473}" destId="{797F8580-F4CD-4DA2-A9FB-01B4AA46364C}" srcOrd="0" destOrd="0" presId="urn:microsoft.com/office/officeart/2005/8/layout/hChevron3"/>
    <dgm:cxn modelId="{382C6AF1-82F7-4DFE-9752-3DC96FCAD8B0}" type="presOf" srcId="{F246C5C6-C202-41B5-B89A-14C27B1E8E97}" destId="{0ABF25A7-B612-4892-986B-F9CEDDA8362E}" srcOrd="0" destOrd="0" presId="urn:microsoft.com/office/officeart/2005/8/layout/hChevron3"/>
    <dgm:cxn modelId="{45647A54-8B7C-4099-BA0F-78E41FF2D55E}" srcId="{CDDF87DB-D5CE-4DC7-B8DF-D3585D6443ED}" destId="{B1DB62B4-829D-4FDF-A441-E06A573A7569}" srcOrd="4" destOrd="0" parTransId="{50951D2D-A513-46D8-8860-065FA3E12A73}" sibTransId="{F9FD9750-4302-49F3-8B76-03D5928E0273}"/>
    <dgm:cxn modelId="{B802718B-B5CD-4988-ABDB-5FD0747D2933}" srcId="{CDDF87DB-D5CE-4DC7-B8DF-D3585D6443ED}" destId="{2CD9C42F-4269-4FCC-AA2E-18EA1C37F473}" srcOrd="0" destOrd="0" parTransId="{26EDC736-5695-486E-9428-33F32A68F534}" sibTransId="{CF863C75-6452-44F1-B0FC-7E6600E40057}"/>
    <dgm:cxn modelId="{EEC00ACB-3E99-4282-9D55-ABB94A4BC894}" srcId="{CDDF87DB-D5CE-4DC7-B8DF-D3585D6443ED}" destId="{B498F651-70C2-44A0-83EF-F6B9F33CD411}" srcOrd="1" destOrd="0" parTransId="{AB90C6FA-0A6F-42C5-BB9E-0CE9E87D585E}" sibTransId="{41F8921E-228E-4421-8269-6C53B22DB32C}"/>
    <dgm:cxn modelId="{D3FFE2F7-6914-4446-B3A8-4CB27ADB959C}" type="presParOf" srcId="{83FB2565-7D02-43A7-83C9-D2C9BC70DAB6}" destId="{797F8580-F4CD-4DA2-A9FB-01B4AA46364C}" srcOrd="0" destOrd="0" presId="urn:microsoft.com/office/officeart/2005/8/layout/hChevron3"/>
    <dgm:cxn modelId="{292890B8-A36F-4E2E-BFE6-9BA35B58E899}" type="presParOf" srcId="{83FB2565-7D02-43A7-83C9-D2C9BC70DAB6}" destId="{0EB09EAD-6EFC-45D4-ABEF-9873CB60086D}" srcOrd="1" destOrd="0" presId="urn:microsoft.com/office/officeart/2005/8/layout/hChevron3"/>
    <dgm:cxn modelId="{91113908-554A-43CF-B7DF-283EC626DB78}" type="presParOf" srcId="{83FB2565-7D02-43A7-83C9-D2C9BC70DAB6}" destId="{E8001F66-8114-406F-89B6-A4DF0E212189}" srcOrd="2" destOrd="0" presId="urn:microsoft.com/office/officeart/2005/8/layout/hChevron3"/>
    <dgm:cxn modelId="{B8D605E6-E749-4F7E-AE1E-A3DDA6CCC2F6}" type="presParOf" srcId="{83FB2565-7D02-43A7-83C9-D2C9BC70DAB6}" destId="{AEFFA40B-97CF-4643-8890-D65ECEBD1C17}" srcOrd="3" destOrd="0" presId="urn:microsoft.com/office/officeart/2005/8/layout/hChevron3"/>
    <dgm:cxn modelId="{F4DC789B-3852-461E-8E8F-96B240BD67E0}" type="presParOf" srcId="{83FB2565-7D02-43A7-83C9-D2C9BC70DAB6}" destId="{0B5709D5-D085-46E6-ABCD-54FE2C6D5FF2}" srcOrd="4" destOrd="0" presId="urn:microsoft.com/office/officeart/2005/8/layout/hChevron3"/>
    <dgm:cxn modelId="{1DFB7BB0-619C-40D5-B255-7A0340FEB65A}" type="presParOf" srcId="{83FB2565-7D02-43A7-83C9-D2C9BC70DAB6}" destId="{96B241FF-1A48-4D95-B628-A8D437E8A93A}" srcOrd="5" destOrd="0" presId="urn:microsoft.com/office/officeart/2005/8/layout/hChevron3"/>
    <dgm:cxn modelId="{6FA0CA94-8067-4800-B807-7FBE2920BCCE}" type="presParOf" srcId="{83FB2565-7D02-43A7-83C9-D2C9BC70DAB6}" destId="{0ABF25A7-B612-4892-986B-F9CEDDA8362E}" srcOrd="6" destOrd="0" presId="urn:microsoft.com/office/officeart/2005/8/layout/hChevron3"/>
    <dgm:cxn modelId="{19D73CA1-1AE1-4584-8214-A50475EE6A48}" type="presParOf" srcId="{83FB2565-7D02-43A7-83C9-D2C9BC70DAB6}" destId="{4112512A-1AEA-42AC-B4C6-4C4605582EAE}" srcOrd="7" destOrd="0" presId="urn:microsoft.com/office/officeart/2005/8/layout/hChevron3"/>
    <dgm:cxn modelId="{3BFDFF36-F4BA-4AFF-B4F4-4C3C3B5A2186}" type="presParOf" srcId="{83FB2565-7D02-43A7-83C9-D2C9BC70DAB6}" destId="{33D8DDA8-27D5-4BCE-9E67-0B2B05E4E628}" srcOrd="8" destOrd="0" presId="urn:microsoft.com/office/officeart/2005/8/layout/hChevron3"/>
  </dgm:cxnLst>
  <dgm:bg/>
  <dgm:whole>
    <a:ln>
      <a:noFill/>
    </a:ln>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DF87DB-D5CE-4DC7-B8DF-D3585D6443ED}" type="doc">
      <dgm:prSet loTypeId="urn:microsoft.com/office/officeart/2005/8/layout/hChevron3" loCatId="process" qsTypeId="urn:microsoft.com/office/officeart/2005/8/quickstyle/simple1" qsCatId="simple" csTypeId="urn:microsoft.com/office/officeart/2005/8/colors/accent1_2" csCatId="accent1" phldr="1"/>
      <dgm:spPr/>
    </dgm:pt>
    <dgm:pt modelId="{2CD9C42F-4269-4FCC-AA2E-18EA1C37F473}">
      <dgm:prSet phldrT="[Text]"/>
      <dgm:spPr>
        <a:solidFill>
          <a:schemeClr val="accent1">
            <a:lumMod val="40000"/>
            <a:lumOff val="60000"/>
          </a:schemeClr>
        </a:solidFill>
      </dgm:spPr>
      <dgm:t>
        <a:bodyPr/>
        <a:lstStyle/>
        <a:p>
          <a:r>
            <a:rPr lang="sv-SE" dirty="0" smtClean="0">
              <a:solidFill>
                <a:schemeClr val="bg1"/>
              </a:solidFill>
            </a:rPr>
            <a:t>Steg 1</a:t>
          </a:r>
          <a:endParaRPr lang="sv-SE" dirty="0">
            <a:solidFill>
              <a:schemeClr val="bg1"/>
            </a:solidFill>
          </a:endParaRPr>
        </a:p>
      </dgm:t>
    </dgm:pt>
    <dgm:pt modelId="{26EDC736-5695-486E-9428-33F32A68F534}" type="parTrans" cxnId="{B802718B-B5CD-4988-ABDB-5FD0747D2933}">
      <dgm:prSet/>
      <dgm:spPr/>
      <dgm:t>
        <a:bodyPr/>
        <a:lstStyle/>
        <a:p>
          <a:endParaRPr lang="sv-SE">
            <a:solidFill>
              <a:schemeClr val="tx1"/>
            </a:solidFill>
          </a:endParaRPr>
        </a:p>
      </dgm:t>
    </dgm:pt>
    <dgm:pt modelId="{CF863C75-6452-44F1-B0FC-7E6600E40057}" type="sibTrans" cxnId="{B802718B-B5CD-4988-ABDB-5FD0747D2933}">
      <dgm:prSet/>
      <dgm:spPr/>
      <dgm:t>
        <a:bodyPr/>
        <a:lstStyle/>
        <a:p>
          <a:endParaRPr lang="sv-SE">
            <a:solidFill>
              <a:schemeClr val="tx1"/>
            </a:solidFill>
          </a:endParaRPr>
        </a:p>
      </dgm:t>
    </dgm:pt>
    <dgm:pt modelId="{B498F651-70C2-44A0-83EF-F6B9F33CD411}">
      <dgm:prSet phldrT="[Text]"/>
      <dgm:spPr>
        <a:solidFill>
          <a:schemeClr val="accent1"/>
        </a:solidFill>
      </dgm:spPr>
      <dgm:t>
        <a:bodyPr/>
        <a:lstStyle/>
        <a:p>
          <a:r>
            <a:rPr lang="sv-SE" dirty="0" smtClean="0">
              <a:solidFill>
                <a:schemeClr val="tx1"/>
              </a:solidFill>
            </a:rPr>
            <a:t>Steg 2</a:t>
          </a:r>
          <a:endParaRPr lang="sv-SE" dirty="0">
            <a:solidFill>
              <a:schemeClr val="tx1"/>
            </a:solidFill>
          </a:endParaRPr>
        </a:p>
      </dgm:t>
    </dgm:pt>
    <dgm:pt modelId="{AB90C6FA-0A6F-42C5-BB9E-0CE9E87D585E}" type="parTrans" cxnId="{EEC00ACB-3E99-4282-9D55-ABB94A4BC894}">
      <dgm:prSet/>
      <dgm:spPr/>
      <dgm:t>
        <a:bodyPr/>
        <a:lstStyle/>
        <a:p>
          <a:endParaRPr lang="sv-SE">
            <a:solidFill>
              <a:schemeClr val="tx1"/>
            </a:solidFill>
          </a:endParaRPr>
        </a:p>
      </dgm:t>
    </dgm:pt>
    <dgm:pt modelId="{41F8921E-228E-4421-8269-6C53B22DB32C}" type="sibTrans" cxnId="{EEC00ACB-3E99-4282-9D55-ABB94A4BC894}">
      <dgm:prSet/>
      <dgm:spPr/>
      <dgm:t>
        <a:bodyPr/>
        <a:lstStyle/>
        <a:p>
          <a:endParaRPr lang="sv-SE">
            <a:solidFill>
              <a:schemeClr val="tx1"/>
            </a:solidFill>
          </a:endParaRPr>
        </a:p>
      </dgm:t>
    </dgm:pt>
    <dgm:pt modelId="{B1DB62B4-829D-4FDF-A441-E06A573A7569}">
      <dgm:prSet phldrT="[Text]"/>
      <dgm:spPr>
        <a:solidFill>
          <a:schemeClr val="accent1">
            <a:lumMod val="40000"/>
            <a:lumOff val="60000"/>
          </a:schemeClr>
        </a:solidFill>
      </dgm:spPr>
      <dgm:t>
        <a:bodyPr/>
        <a:lstStyle/>
        <a:p>
          <a:r>
            <a:rPr lang="sv-SE" dirty="0" smtClean="0">
              <a:solidFill>
                <a:schemeClr val="bg1"/>
              </a:solidFill>
            </a:rPr>
            <a:t>Steg 5</a:t>
          </a:r>
          <a:endParaRPr lang="sv-SE" dirty="0">
            <a:solidFill>
              <a:schemeClr val="bg1"/>
            </a:solidFill>
          </a:endParaRPr>
        </a:p>
      </dgm:t>
    </dgm:pt>
    <dgm:pt modelId="{50951D2D-A513-46D8-8860-065FA3E12A73}" type="parTrans" cxnId="{45647A54-8B7C-4099-BA0F-78E41FF2D55E}">
      <dgm:prSet/>
      <dgm:spPr/>
      <dgm:t>
        <a:bodyPr/>
        <a:lstStyle/>
        <a:p>
          <a:endParaRPr lang="sv-SE">
            <a:solidFill>
              <a:schemeClr val="tx1"/>
            </a:solidFill>
          </a:endParaRPr>
        </a:p>
      </dgm:t>
    </dgm:pt>
    <dgm:pt modelId="{F9FD9750-4302-49F3-8B76-03D5928E0273}" type="sibTrans" cxnId="{45647A54-8B7C-4099-BA0F-78E41FF2D55E}">
      <dgm:prSet/>
      <dgm:spPr/>
      <dgm:t>
        <a:bodyPr/>
        <a:lstStyle/>
        <a:p>
          <a:endParaRPr lang="sv-SE">
            <a:solidFill>
              <a:schemeClr val="tx1"/>
            </a:solidFill>
          </a:endParaRPr>
        </a:p>
      </dgm:t>
    </dgm:pt>
    <dgm:pt modelId="{FF82CBFC-35BE-49AF-BC08-6CE6C63998DF}">
      <dgm:prSet phldrT="[Text]"/>
      <dgm:spPr>
        <a:solidFill>
          <a:schemeClr val="accent1">
            <a:lumMod val="40000"/>
            <a:lumOff val="60000"/>
          </a:schemeClr>
        </a:solidFill>
      </dgm:spPr>
      <dgm:t>
        <a:bodyPr/>
        <a:lstStyle/>
        <a:p>
          <a:r>
            <a:rPr lang="sv-SE" dirty="0" smtClean="0">
              <a:solidFill>
                <a:schemeClr val="bg1"/>
              </a:solidFill>
            </a:rPr>
            <a:t>Steg 3</a:t>
          </a:r>
          <a:endParaRPr lang="sv-SE" dirty="0">
            <a:solidFill>
              <a:schemeClr val="bg1"/>
            </a:solidFill>
          </a:endParaRPr>
        </a:p>
      </dgm:t>
    </dgm:pt>
    <dgm:pt modelId="{33FBBD9D-CA8A-44EE-ADF8-E82A06433195}" type="parTrans" cxnId="{EBCFE9E2-2EF6-417E-A8A7-590146171BB4}">
      <dgm:prSet/>
      <dgm:spPr/>
      <dgm:t>
        <a:bodyPr/>
        <a:lstStyle/>
        <a:p>
          <a:endParaRPr lang="sv-SE">
            <a:solidFill>
              <a:schemeClr val="tx1"/>
            </a:solidFill>
          </a:endParaRPr>
        </a:p>
      </dgm:t>
    </dgm:pt>
    <dgm:pt modelId="{1A2AA0AA-7301-45C9-AB00-FEFEA0631279}" type="sibTrans" cxnId="{EBCFE9E2-2EF6-417E-A8A7-590146171BB4}">
      <dgm:prSet/>
      <dgm:spPr/>
      <dgm:t>
        <a:bodyPr/>
        <a:lstStyle/>
        <a:p>
          <a:endParaRPr lang="sv-SE">
            <a:solidFill>
              <a:schemeClr val="tx1"/>
            </a:solidFill>
          </a:endParaRPr>
        </a:p>
      </dgm:t>
    </dgm:pt>
    <dgm:pt modelId="{F246C5C6-C202-41B5-B89A-14C27B1E8E97}">
      <dgm:prSet phldrT="[Text]"/>
      <dgm:spPr>
        <a:solidFill>
          <a:schemeClr val="accent1">
            <a:lumMod val="40000"/>
            <a:lumOff val="60000"/>
          </a:schemeClr>
        </a:solidFill>
      </dgm:spPr>
      <dgm:t>
        <a:bodyPr/>
        <a:lstStyle/>
        <a:p>
          <a:r>
            <a:rPr lang="sv-SE" dirty="0" smtClean="0">
              <a:solidFill>
                <a:schemeClr val="bg1"/>
              </a:solidFill>
            </a:rPr>
            <a:t>Steg 4</a:t>
          </a:r>
          <a:endParaRPr lang="sv-SE" dirty="0">
            <a:solidFill>
              <a:schemeClr val="bg1"/>
            </a:solidFill>
          </a:endParaRPr>
        </a:p>
      </dgm:t>
    </dgm:pt>
    <dgm:pt modelId="{CBF31A29-95FA-4448-926C-46C720687176}" type="parTrans" cxnId="{298EB090-7304-47C8-9D5E-8BA298F4A7EF}">
      <dgm:prSet/>
      <dgm:spPr/>
      <dgm:t>
        <a:bodyPr/>
        <a:lstStyle/>
        <a:p>
          <a:endParaRPr lang="sv-SE">
            <a:solidFill>
              <a:schemeClr val="tx1"/>
            </a:solidFill>
          </a:endParaRPr>
        </a:p>
      </dgm:t>
    </dgm:pt>
    <dgm:pt modelId="{A4ECBB9F-7693-4798-A8F6-70492596B998}" type="sibTrans" cxnId="{298EB090-7304-47C8-9D5E-8BA298F4A7EF}">
      <dgm:prSet/>
      <dgm:spPr/>
      <dgm:t>
        <a:bodyPr/>
        <a:lstStyle/>
        <a:p>
          <a:endParaRPr lang="sv-SE">
            <a:solidFill>
              <a:schemeClr val="tx1"/>
            </a:solidFill>
          </a:endParaRPr>
        </a:p>
      </dgm:t>
    </dgm:pt>
    <dgm:pt modelId="{83FB2565-7D02-43A7-83C9-D2C9BC70DAB6}" type="pres">
      <dgm:prSet presAssocID="{CDDF87DB-D5CE-4DC7-B8DF-D3585D6443ED}" presName="Name0" presStyleCnt="0">
        <dgm:presLayoutVars>
          <dgm:dir/>
          <dgm:resizeHandles val="exact"/>
        </dgm:presLayoutVars>
      </dgm:prSet>
      <dgm:spPr/>
    </dgm:pt>
    <dgm:pt modelId="{797F8580-F4CD-4DA2-A9FB-01B4AA46364C}" type="pres">
      <dgm:prSet presAssocID="{2CD9C42F-4269-4FCC-AA2E-18EA1C37F473}" presName="parTxOnly" presStyleLbl="node1" presStyleIdx="0" presStyleCnt="5">
        <dgm:presLayoutVars>
          <dgm:bulletEnabled val="1"/>
        </dgm:presLayoutVars>
      </dgm:prSet>
      <dgm:spPr/>
      <dgm:t>
        <a:bodyPr/>
        <a:lstStyle/>
        <a:p>
          <a:endParaRPr lang="sv-SE"/>
        </a:p>
      </dgm:t>
    </dgm:pt>
    <dgm:pt modelId="{0EB09EAD-6EFC-45D4-ABEF-9873CB60086D}" type="pres">
      <dgm:prSet presAssocID="{CF863C75-6452-44F1-B0FC-7E6600E40057}" presName="parSpace" presStyleCnt="0"/>
      <dgm:spPr/>
    </dgm:pt>
    <dgm:pt modelId="{E8001F66-8114-406F-89B6-A4DF0E212189}" type="pres">
      <dgm:prSet presAssocID="{B498F651-70C2-44A0-83EF-F6B9F33CD411}" presName="parTxOnly" presStyleLbl="node1" presStyleIdx="1" presStyleCnt="5">
        <dgm:presLayoutVars>
          <dgm:bulletEnabled val="1"/>
        </dgm:presLayoutVars>
      </dgm:prSet>
      <dgm:spPr/>
      <dgm:t>
        <a:bodyPr/>
        <a:lstStyle/>
        <a:p>
          <a:endParaRPr lang="sv-SE"/>
        </a:p>
      </dgm:t>
    </dgm:pt>
    <dgm:pt modelId="{AEFFA40B-97CF-4643-8890-D65ECEBD1C17}" type="pres">
      <dgm:prSet presAssocID="{41F8921E-228E-4421-8269-6C53B22DB32C}" presName="parSpace" presStyleCnt="0"/>
      <dgm:spPr/>
    </dgm:pt>
    <dgm:pt modelId="{0B5709D5-D085-46E6-ABCD-54FE2C6D5FF2}" type="pres">
      <dgm:prSet presAssocID="{FF82CBFC-35BE-49AF-BC08-6CE6C63998DF}" presName="parTxOnly" presStyleLbl="node1" presStyleIdx="2" presStyleCnt="5">
        <dgm:presLayoutVars>
          <dgm:bulletEnabled val="1"/>
        </dgm:presLayoutVars>
      </dgm:prSet>
      <dgm:spPr/>
      <dgm:t>
        <a:bodyPr/>
        <a:lstStyle/>
        <a:p>
          <a:endParaRPr lang="sv-SE"/>
        </a:p>
      </dgm:t>
    </dgm:pt>
    <dgm:pt modelId="{96B241FF-1A48-4D95-B628-A8D437E8A93A}" type="pres">
      <dgm:prSet presAssocID="{1A2AA0AA-7301-45C9-AB00-FEFEA0631279}" presName="parSpace" presStyleCnt="0"/>
      <dgm:spPr/>
    </dgm:pt>
    <dgm:pt modelId="{0ABF25A7-B612-4892-986B-F9CEDDA8362E}" type="pres">
      <dgm:prSet presAssocID="{F246C5C6-C202-41B5-B89A-14C27B1E8E97}" presName="parTxOnly" presStyleLbl="node1" presStyleIdx="3" presStyleCnt="5">
        <dgm:presLayoutVars>
          <dgm:bulletEnabled val="1"/>
        </dgm:presLayoutVars>
      </dgm:prSet>
      <dgm:spPr/>
      <dgm:t>
        <a:bodyPr/>
        <a:lstStyle/>
        <a:p>
          <a:endParaRPr lang="sv-SE"/>
        </a:p>
      </dgm:t>
    </dgm:pt>
    <dgm:pt modelId="{4112512A-1AEA-42AC-B4C6-4C4605582EAE}" type="pres">
      <dgm:prSet presAssocID="{A4ECBB9F-7693-4798-A8F6-70492596B998}" presName="parSpace" presStyleCnt="0"/>
      <dgm:spPr/>
    </dgm:pt>
    <dgm:pt modelId="{33D8DDA8-27D5-4BCE-9E67-0B2B05E4E628}" type="pres">
      <dgm:prSet presAssocID="{B1DB62B4-829D-4FDF-A441-E06A573A7569}" presName="parTxOnly" presStyleLbl="node1" presStyleIdx="4" presStyleCnt="5">
        <dgm:presLayoutVars>
          <dgm:bulletEnabled val="1"/>
        </dgm:presLayoutVars>
      </dgm:prSet>
      <dgm:spPr/>
      <dgm:t>
        <a:bodyPr/>
        <a:lstStyle/>
        <a:p>
          <a:endParaRPr lang="sv-SE"/>
        </a:p>
      </dgm:t>
    </dgm:pt>
  </dgm:ptLst>
  <dgm:cxnLst>
    <dgm:cxn modelId="{8242B3D5-B132-4DF4-8709-9DB669EC9286}" type="presOf" srcId="{B498F651-70C2-44A0-83EF-F6B9F33CD411}" destId="{E8001F66-8114-406F-89B6-A4DF0E212189}" srcOrd="0" destOrd="0" presId="urn:microsoft.com/office/officeart/2005/8/layout/hChevron3"/>
    <dgm:cxn modelId="{EBCFE9E2-2EF6-417E-A8A7-590146171BB4}" srcId="{CDDF87DB-D5CE-4DC7-B8DF-D3585D6443ED}" destId="{FF82CBFC-35BE-49AF-BC08-6CE6C63998DF}" srcOrd="2" destOrd="0" parTransId="{33FBBD9D-CA8A-44EE-ADF8-E82A06433195}" sibTransId="{1A2AA0AA-7301-45C9-AB00-FEFEA0631279}"/>
    <dgm:cxn modelId="{298EB090-7304-47C8-9D5E-8BA298F4A7EF}" srcId="{CDDF87DB-D5CE-4DC7-B8DF-D3585D6443ED}" destId="{F246C5C6-C202-41B5-B89A-14C27B1E8E97}" srcOrd="3" destOrd="0" parTransId="{CBF31A29-95FA-4448-926C-46C720687176}" sibTransId="{A4ECBB9F-7693-4798-A8F6-70492596B998}"/>
    <dgm:cxn modelId="{BD34654B-DF0A-48D1-9F10-831E46622F4C}" type="presOf" srcId="{B1DB62B4-829D-4FDF-A441-E06A573A7569}" destId="{33D8DDA8-27D5-4BCE-9E67-0B2B05E4E628}" srcOrd="0" destOrd="0" presId="urn:microsoft.com/office/officeart/2005/8/layout/hChevron3"/>
    <dgm:cxn modelId="{3AB20B8D-9ACF-40E5-BC2F-8C918168C0B5}" type="presOf" srcId="{CDDF87DB-D5CE-4DC7-B8DF-D3585D6443ED}" destId="{83FB2565-7D02-43A7-83C9-D2C9BC70DAB6}" srcOrd="0" destOrd="0" presId="urn:microsoft.com/office/officeart/2005/8/layout/hChevron3"/>
    <dgm:cxn modelId="{E92AA7BB-2CAE-4016-ABE9-30DE59FA753D}" type="presOf" srcId="{FF82CBFC-35BE-49AF-BC08-6CE6C63998DF}" destId="{0B5709D5-D085-46E6-ABCD-54FE2C6D5FF2}" srcOrd="0" destOrd="0" presId="urn:microsoft.com/office/officeart/2005/8/layout/hChevron3"/>
    <dgm:cxn modelId="{620708F2-324C-4F06-887D-0BF023497D53}" type="presOf" srcId="{2CD9C42F-4269-4FCC-AA2E-18EA1C37F473}" destId="{797F8580-F4CD-4DA2-A9FB-01B4AA46364C}" srcOrd="0" destOrd="0" presId="urn:microsoft.com/office/officeart/2005/8/layout/hChevron3"/>
    <dgm:cxn modelId="{382C6AF1-82F7-4DFE-9752-3DC96FCAD8B0}" type="presOf" srcId="{F246C5C6-C202-41B5-B89A-14C27B1E8E97}" destId="{0ABF25A7-B612-4892-986B-F9CEDDA8362E}" srcOrd="0" destOrd="0" presId="urn:microsoft.com/office/officeart/2005/8/layout/hChevron3"/>
    <dgm:cxn modelId="{45647A54-8B7C-4099-BA0F-78E41FF2D55E}" srcId="{CDDF87DB-D5CE-4DC7-B8DF-D3585D6443ED}" destId="{B1DB62B4-829D-4FDF-A441-E06A573A7569}" srcOrd="4" destOrd="0" parTransId="{50951D2D-A513-46D8-8860-065FA3E12A73}" sibTransId="{F9FD9750-4302-49F3-8B76-03D5928E0273}"/>
    <dgm:cxn modelId="{B802718B-B5CD-4988-ABDB-5FD0747D2933}" srcId="{CDDF87DB-D5CE-4DC7-B8DF-D3585D6443ED}" destId="{2CD9C42F-4269-4FCC-AA2E-18EA1C37F473}" srcOrd="0" destOrd="0" parTransId="{26EDC736-5695-486E-9428-33F32A68F534}" sibTransId="{CF863C75-6452-44F1-B0FC-7E6600E40057}"/>
    <dgm:cxn modelId="{EEC00ACB-3E99-4282-9D55-ABB94A4BC894}" srcId="{CDDF87DB-D5CE-4DC7-B8DF-D3585D6443ED}" destId="{B498F651-70C2-44A0-83EF-F6B9F33CD411}" srcOrd="1" destOrd="0" parTransId="{AB90C6FA-0A6F-42C5-BB9E-0CE9E87D585E}" sibTransId="{41F8921E-228E-4421-8269-6C53B22DB32C}"/>
    <dgm:cxn modelId="{D3FFE2F7-6914-4446-B3A8-4CB27ADB959C}" type="presParOf" srcId="{83FB2565-7D02-43A7-83C9-D2C9BC70DAB6}" destId="{797F8580-F4CD-4DA2-A9FB-01B4AA46364C}" srcOrd="0" destOrd="0" presId="urn:microsoft.com/office/officeart/2005/8/layout/hChevron3"/>
    <dgm:cxn modelId="{292890B8-A36F-4E2E-BFE6-9BA35B58E899}" type="presParOf" srcId="{83FB2565-7D02-43A7-83C9-D2C9BC70DAB6}" destId="{0EB09EAD-6EFC-45D4-ABEF-9873CB60086D}" srcOrd="1" destOrd="0" presId="urn:microsoft.com/office/officeart/2005/8/layout/hChevron3"/>
    <dgm:cxn modelId="{91113908-554A-43CF-B7DF-283EC626DB78}" type="presParOf" srcId="{83FB2565-7D02-43A7-83C9-D2C9BC70DAB6}" destId="{E8001F66-8114-406F-89B6-A4DF0E212189}" srcOrd="2" destOrd="0" presId="urn:microsoft.com/office/officeart/2005/8/layout/hChevron3"/>
    <dgm:cxn modelId="{B8D605E6-E749-4F7E-AE1E-A3DDA6CCC2F6}" type="presParOf" srcId="{83FB2565-7D02-43A7-83C9-D2C9BC70DAB6}" destId="{AEFFA40B-97CF-4643-8890-D65ECEBD1C17}" srcOrd="3" destOrd="0" presId="urn:microsoft.com/office/officeart/2005/8/layout/hChevron3"/>
    <dgm:cxn modelId="{F4DC789B-3852-461E-8E8F-96B240BD67E0}" type="presParOf" srcId="{83FB2565-7D02-43A7-83C9-D2C9BC70DAB6}" destId="{0B5709D5-D085-46E6-ABCD-54FE2C6D5FF2}" srcOrd="4" destOrd="0" presId="urn:microsoft.com/office/officeart/2005/8/layout/hChevron3"/>
    <dgm:cxn modelId="{1DFB7BB0-619C-40D5-B255-7A0340FEB65A}" type="presParOf" srcId="{83FB2565-7D02-43A7-83C9-D2C9BC70DAB6}" destId="{96B241FF-1A48-4D95-B628-A8D437E8A93A}" srcOrd="5" destOrd="0" presId="urn:microsoft.com/office/officeart/2005/8/layout/hChevron3"/>
    <dgm:cxn modelId="{6FA0CA94-8067-4800-B807-7FBE2920BCCE}" type="presParOf" srcId="{83FB2565-7D02-43A7-83C9-D2C9BC70DAB6}" destId="{0ABF25A7-B612-4892-986B-F9CEDDA8362E}" srcOrd="6" destOrd="0" presId="urn:microsoft.com/office/officeart/2005/8/layout/hChevron3"/>
    <dgm:cxn modelId="{19D73CA1-1AE1-4584-8214-A50475EE6A48}" type="presParOf" srcId="{83FB2565-7D02-43A7-83C9-D2C9BC70DAB6}" destId="{4112512A-1AEA-42AC-B4C6-4C4605582EAE}" srcOrd="7" destOrd="0" presId="urn:microsoft.com/office/officeart/2005/8/layout/hChevron3"/>
    <dgm:cxn modelId="{3BFDFF36-F4BA-4AFF-B4F4-4C3C3B5A2186}" type="presParOf" srcId="{83FB2565-7D02-43A7-83C9-D2C9BC70DAB6}" destId="{33D8DDA8-27D5-4BCE-9E67-0B2B05E4E628}" srcOrd="8" destOrd="0" presId="urn:microsoft.com/office/officeart/2005/8/layout/hChevron3"/>
  </dgm:cxnLst>
  <dgm:bg/>
  <dgm:whole>
    <a:ln>
      <a:noFill/>
    </a:ln>
  </dgm:whole>
  <dgm:extLst>
    <a:ext uri="http://schemas.microsoft.com/office/drawing/2008/diagram">
      <dsp:dataModelExt xmlns:dsp="http://schemas.microsoft.com/office/drawing/2008/diagram" relId="rId14"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DF87DB-D5CE-4DC7-B8DF-D3585D6443ED}" type="doc">
      <dgm:prSet loTypeId="urn:microsoft.com/office/officeart/2005/8/layout/hChevron3" loCatId="process" qsTypeId="urn:microsoft.com/office/officeart/2005/8/quickstyle/simple1" qsCatId="simple" csTypeId="urn:microsoft.com/office/officeart/2005/8/colors/accent1_2" csCatId="accent1" phldr="1"/>
      <dgm:spPr/>
    </dgm:pt>
    <dgm:pt modelId="{2CD9C42F-4269-4FCC-AA2E-18EA1C37F473}">
      <dgm:prSet phldrT="[Text]"/>
      <dgm:spPr>
        <a:solidFill>
          <a:schemeClr val="accent1">
            <a:lumMod val="40000"/>
            <a:lumOff val="60000"/>
          </a:schemeClr>
        </a:solidFill>
      </dgm:spPr>
      <dgm:t>
        <a:bodyPr/>
        <a:lstStyle/>
        <a:p>
          <a:r>
            <a:rPr lang="sv-SE" dirty="0" smtClean="0">
              <a:solidFill>
                <a:schemeClr val="bg1"/>
              </a:solidFill>
            </a:rPr>
            <a:t>Steg 1</a:t>
          </a:r>
          <a:endParaRPr lang="sv-SE" dirty="0">
            <a:solidFill>
              <a:schemeClr val="bg1"/>
            </a:solidFill>
          </a:endParaRPr>
        </a:p>
      </dgm:t>
    </dgm:pt>
    <dgm:pt modelId="{26EDC736-5695-486E-9428-33F32A68F534}" type="parTrans" cxnId="{B802718B-B5CD-4988-ABDB-5FD0747D2933}">
      <dgm:prSet/>
      <dgm:spPr/>
      <dgm:t>
        <a:bodyPr/>
        <a:lstStyle/>
        <a:p>
          <a:endParaRPr lang="sv-SE">
            <a:solidFill>
              <a:schemeClr val="tx1"/>
            </a:solidFill>
          </a:endParaRPr>
        </a:p>
      </dgm:t>
    </dgm:pt>
    <dgm:pt modelId="{CF863C75-6452-44F1-B0FC-7E6600E40057}" type="sibTrans" cxnId="{B802718B-B5CD-4988-ABDB-5FD0747D2933}">
      <dgm:prSet/>
      <dgm:spPr/>
      <dgm:t>
        <a:bodyPr/>
        <a:lstStyle/>
        <a:p>
          <a:endParaRPr lang="sv-SE">
            <a:solidFill>
              <a:schemeClr val="tx1"/>
            </a:solidFill>
          </a:endParaRPr>
        </a:p>
      </dgm:t>
    </dgm:pt>
    <dgm:pt modelId="{B498F651-70C2-44A0-83EF-F6B9F33CD411}">
      <dgm:prSet phldrT="[Text]"/>
      <dgm:spPr>
        <a:solidFill>
          <a:schemeClr val="accent1"/>
        </a:solidFill>
      </dgm:spPr>
      <dgm:t>
        <a:bodyPr/>
        <a:lstStyle/>
        <a:p>
          <a:r>
            <a:rPr lang="sv-SE" dirty="0" smtClean="0">
              <a:solidFill>
                <a:schemeClr val="tx1"/>
              </a:solidFill>
            </a:rPr>
            <a:t>Steg 2</a:t>
          </a:r>
          <a:endParaRPr lang="sv-SE" dirty="0">
            <a:solidFill>
              <a:schemeClr val="tx1"/>
            </a:solidFill>
          </a:endParaRPr>
        </a:p>
      </dgm:t>
    </dgm:pt>
    <dgm:pt modelId="{AB90C6FA-0A6F-42C5-BB9E-0CE9E87D585E}" type="parTrans" cxnId="{EEC00ACB-3E99-4282-9D55-ABB94A4BC894}">
      <dgm:prSet/>
      <dgm:spPr/>
      <dgm:t>
        <a:bodyPr/>
        <a:lstStyle/>
        <a:p>
          <a:endParaRPr lang="sv-SE">
            <a:solidFill>
              <a:schemeClr val="tx1"/>
            </a:solidFill>
          </a:endParaRPr>
        </a:p>
      </dgm:t>
    </dgm:pt>
    <dgm:pt modelId="{41F8921E-228E-4421-8269-6C53B22DB32C}" type="sibTrans" cxnId="{EEC00ACB-3E99-4282-9D55-ABB94A4BC894}">
      <dgm:prSet/>
      <dgm:spPr/>
      <dgm:t>
        <a:bodyPr/>
        <a:lstStyle/>
        <a:p>
          <a:endParaRPr lang="sv-SE">
            <a:solidFill>
              <a:schemeClr val="tx1"/>
            </a:solidFill>
          </a:endParaRPr>
        </a:p>
      </dgm:t>
    </dgm:pt>
    <dgm:pt modelId="{B1DB62B4-829D-4FDF-A441-E06A573A7569}">
      <dgm:prSet phldrT="[Text]"/>
      <dgm:spPr>
        <a:solidFill>
          <a:schemeClr val="accent1">
            <a:lumMod val="40000"/>
            <a:lumOff val="60000"/>
          </a:schemeClr>
        </a:solidFill>
      </dgm:spPr>
      <dgm:t>
        <a:bodyPr/>
        <a:lstStyle/>
        <a:p>
          <a:r>
            <a:rPr lang="sv-SE" dirty="0" smtClean="0">
              <a:solidFill>
                <a:schemeClr val="bg1"/>
              </a:solidFill>
            </a:rPr>
            <a:t>Steg 5</a:t>
          </a:r>
          <a:endParaRPr lang="sv-SE" dirty="0">
            <a:solidFill>
              <a:schemeClr val="bg1"/>
            </a:solidFill>
          </a:endParaRPr>
        </a:p>
      </dgm:t>
    </dgm:pt>
    <dgm:pt modelId="{50951D2D-A513-46D8-8860-065FA3E12A73}" type="parTrans" cxnId="{45647A54-8B7C-4099-BA0F-78E41FF2D55E}">
      <dgm:prSet/>
      <dgm:spPr/>
      <dgm:t>
        <a:bodyPr/>
        <a:lstStyle/>
        <a:p>
          <a:endParaRPr lang="sv-SE">
            <a:solidFill>
              <a:schemeClr val="tx1"/>
            </a:solidFill>
          </a:endParaRPr>
        </a:p>
      </dgm:t>
    </dgm:pt>
    <dgm:pt modelId="{F9FD9750-4302-49F3-8B76-03D5928E0273}" type="sibTrans" cxnId="{45647A54-8B7C-4099-BA0F-78E41FF2D55E}">
      <dgm:prSet/>
      <dgm:spPr/>
      <dgm:t>
        <a:bodyPr/>
        <a:lstStyle/>
        <a:p>
          <a:endParaRPr lang="sv-SE">
            <a:solidFill>
              <a:schemeClr val="tx1"/>
            </a:solidFill>
          </a:endParaRPr>
        </a:p>
      </dgm:t>
    </dgm:pt>
    <dgm:pt modelId="{FF82CBFC-35BE-49AF-BC08-6CE6C63998DF}">
      <dgm:prSet phldrT="[Text]"/>
      <dgm:spPr>
        <a:solidFill>
          <a:schemeClr val="accent1">
            <a:lumMod val="40000"/>
            <a:lumOff val="60000"/>
          </a:schemeClr>
        </a:solidFill>
      </dgm:spPr>
      <dgm:t>
        <a:bodyPr/>
        <a:lstStyle/>
        <a:p>
          <a:r>
            <a:rPr lang="sv-SE" dirty="0" smtClean="0">
              <a:solidFill>
                <a:schemeClr val="bg1"/>
              </a:solidFill>
            </a:rPr>
            <a:t>Steg 3</a:t>
          </a:r>
          <a:endParaRPr lang="sv-SE" dirty="0">
            <a:solidFill>
              <a:schemeClr val="bg1"/>
            </a:solidFill>
          </a:endParaRPr>
        </a:p>
      </dgm:t>
    </dgm:pt>
    <dgm:pt modelId="{33FBBD9D-CA8A-44EE-ADF8-E82A06433195}" type="parTrans" cxnId="{EBCFE9E2-2EF6-417E-A8A7-590146171BB4}">
      <dgm:prSet/>
      <dgm:spPr/>
      <dgm:t>
        <a:bodyPr/>
        <a:lstStyle/>
        <a:p>
          <a:endParaRPr lang="sv-SE">
            <a:solidFill>
              <a:schemeClr val="tx1"/>
            </a:solidFill>
          </a:endParaRPr>
        </a:p>
      </dgm:t>
    </dgm:pt>
    <dgm:pt modelId="{1A2AA0AA-7301-45C9-AB00-FEFEA0631279}" type="sibTrans" cxnId="{EBCFE9E2-2EF6-417E-A8A7-590146171BB4}">
      <dgm:prSet/>
      <dgm:spPr/>
      <dgm:t>
        <a:bodyPr/>
        <a:lstStyle/>
        <a:p>
          <a:endParaRPr lang="sv-SE">
            <a:solidFill>
              <a:schemeClr val="tx1"/>
            </a:solidFill>
          </a:endParaRPr>
        </a:p>
      </dgm:t>
    </dgm:pt>
    <dgm:pt modelId="{F246C5C6-C202-41B5-B89A-14C27B1E8E97}">
      <dgm:prSet phldrT="[Text]"/>
      <dgm:spPr>
        <a:solidFill>
          <a:schemeClr val="accent1">
            <a:lumMod val="40000"/>
            <a:lumOff val="60000"/>
          </a:schemeClr>
        </a:solidFill>
      </dgm:spPr>
      <dgm:t>
        <a:bodyPr/>
        <a:lstStyle/>
        <a:p>
          <a:r>
            <a:rPr lang="sv-SE" dirty="0" smtClean="0">
              <a:solidFill>
                <a:schemeClr val="bg1"/>
              </a:solidFill>
            </a:rPr>
            <a:t>Steg 4</a:t>
          </a:r>
          <a:endParaRPr lang="sv-SE" dirty="0">
            <a:solidFill>
              <a:schemeClr val="bg1"/>
            </a:solidFill>
          </a:endParaRPr>
        </a:p>
      </dgm:t>
    </dgm:pt>
    <dgm:pt modelId="{CBF31A29-95FA-4448-926C-46C720687176}" type="parTrans" cxnId="{298EB090-7304-47C8-9D5E-8BA298F4A7EF}">
      <dgm:prSet/>
      <dgm:spPr/>
      <dgm:t>
        <a:bodyPr/>
        <a:lstStyle/>
        <a:p>
          <a:endParaRPr lang="sv-SE">
            <a:solidFill>
              <a:schemeClr val="tx1"/>
            </a:solidFill>
          </a:endParaRPr>
        </a:p>
      </dgm:t>
    </dgm:pt>
    <dgm:pt modelId="{A4ECBB9F-7693-4798-A8F6-70492596B998}" type="sibTrans" cxnId="{298EB090-7304-47C8-9D5E-8BA298F4A7EF}">
      <dgm:prSet/>
      <dgm:spPr/>
      <dgm:t>
        <a:bodyPr/>
        <a:lstStyle/>
        <a:p>
          <a:endParaRPr lang="sv-SE">
            <a:solidFill>
              <a:schemeClr val="tx1"/>
            </a:solidFill>
          </a:endParaRPr>
        </a:p>
      </dgm:t>
    </dgm:pt>
    <dgm:pt modelId="{83FB2565-7D02-43A7-83C9-D2C9BC70DAB6}" type="pres">
      <dgm:prSet presAssocID="{CDDF87DB-D5CE-4DC7-B8DF-D3585D6443ED}" presName="Name0" presStyleCnt="0">
        <dgm:presLayoutVars>
          <dgm:dir/>
          <dgm:resizeHandles val="exact"/>
        </dgm:presLayoutVars>
      </dgm:prSet>
      <dgm:spPr/>
    </dgm:pt>
    <dgm:pt modelId="{797F8580-F4CD-4DA2-A9FB-01B4AA46364C}" type="pres">
      <dgm:prSet presAssocID="{2CD9C42F-4269-4FCC-AA2E-18EA1C37F473}" presName="parTxOnly" presStyleLbl="node1" presStyleIdx="0" presStyleCnt="5">
        <dgm:presLayoutVars>
          <dgm:bulletEnabled val="1"/>
        </dgm:presLayoutVars>
      </dgm:prSet>
      <dgm:spPr/>
      <dgm:t>
        <a:bodyPr/>
        <a:lstStyle/>
        <a:p>
          <a:endParaRPr lang="sv-SE"/>
        </a:p>
      </dgm:t>
    </dgm:pt>
    <dgm:pt modelId="{0EB09EAD-6EFC-45D4-ABEF-9873CB60086D}" type="pres">
      <dgm:prSet presAssocID="{CF863C75-6452-44F1-B0FC-7E6600E40057}" presName="parSpace" presStyleCnt="0"/>
      <dgm:spPr/>
    </dgm:pt>
    <dgm:pt modelId="{E8001F66-8114-406F-89B6-A4DF0E212189}" type="pres">
      <dgm:prSet presAssocID="{B498F651-70C2-44A0-83EF-F6B9F33CD411}" presName="parTxOnly" presStyleLbl="node1" presStyleIdx="1" presStyleCnt="5">
        <dgm:presLayoutVars>
          <dgm:bulletEnabled val="1"/>
        </dgm:presLayoutVars>
      </dgm:prSet>
      <dgm:spPr/>
      <dgm:t>
        <a:bodyPr/>
        <a:lstStyle/>
        <a:p>
          <a:endParaRPr lang="sv-SE"/>
        </a:p>
      </dgm:t>
    </dgm:pt>
    <dgm:pt modelId="{AEFFA40B-97CF-4643-8890-D65ECEBD1C17}" type="pres">
      <dgm:prSet presAssocID="{41F8921E-228E-4421-8269-6C53B22DB32C}" presName="parSpace" presStyleCnt="0"/>
      <dgm:spPr/>
    </dgm:pt>
    <dgm:pt modelId="{0B5709D5-D085-46E6-ABCD-54FE2C6D5FF2}" type="pres">
      <dgm:prSet presAssocID="{FF82CBFC-35BE-49AF-BC08-6CE6C63998DF}" presName="parTxOnly" presStyleLbl="node1" presStyleIdx="2" presStyleCnt="5">
        <dgm:presLayoutVars>
          <dgm:bulletEnabled val="1"/>
        </dgm:presLayoutVars>
      </dgm:prSet>
      <dgm:spPr/>
      <dgm:t>
        <a:bodyPr/>
        <a:lstStyle/>
        <a:p>
          <a:endParaRPr lang="sv-SE"/>
        </a:p>
      </dgm:t>
    </dgm:pt>
    <dgm:pt modelId="{96B241FF-1A48-4D95-B628-A8D437E8A93A}" type="pres">
      <dgm:prSet presAssocID="{1A2AA0AA-7301-45C9-AB00-FEFEA0631279}" presName="parSpace" presStyleCnt="0"/>
      <dgm:spPr/>
    </dgm:pt>
    <dgm:pt modelId="{0ABF25A7-B612-4892-986B-F9CEDDA8362E}" type="pres">
      <dgm:prSet presAssocID="{F246C5C6-C202-41B5-B89A-14C27B1E8E97}" presName="parTxOnly" presStyleLbl="node1" presStyleIdx="3" presStyleCnt="5">
        <dgm:presLayoutVars>
          <dgm:bulletEnabled val="1"/>
        </dgm:presLayoutVars>
      </dgm:prSet>
      <dgm:spPr/>
      <dgm:t>
        <a:bodyPr/>
        <a:lstStyle/>
        <a:p>
          <a:endParaRPr lang="sv-SE"/>
        </a:p>
      </dgm:t>
    </dgm:pt>
    <dgm:pt modelId="{4112512A-1AEA-42AC-B4C6-4C4605582EAE}" type="pres">
      <dgm:prSet presAssocID="{A4ECBB9F-7693-4798-A8F6-70492596B998}" presName="parSpace" presStyleCnt="0"/>
      <dgm:spPr/>
    </dgm:pt>
    <dgm:pt modelId="{33D8DDA8-27D5-4BCE-9E67-0B2B05E4E628}" type="pres">
      <dgm:prSet presAssocID="{B1DB62B4-829D-4FDF-A441-E06A573A7569}" presName="parTxOnly" presStyleLbl="node1" presStyleIdx="4" presStyleCnt="5">
        <dgm:presLayoutVars>
          <dgm:bulletEnabled val="1"/>
        </dgm:presLayoutVars>
      </dgm:prSet>
      <dgm:spPr/>
      <dgm:t>
        <a:bodyPr/>
        <a:lstStyle/>
        <a:p>
          <a:endParaRPr lang="sv-SE"/>
        </a:p>
      </dgm:t>
    </dgm:pt>
  </dgm:ptLst>
  <dgm:cxnLst>
    <dgm:cxn modelId="{8242B3D5-B132-4DF4-8709-9DB669EC9286}" type="presOf" srcId="{B498F651-70C2-44A0-83EF-F6B9F33CD411}" destId="{E8001F66-8114-406F-89B6-A4DF0E212189}" srcOrd="0" destOrd="0" presId="urn:microsoft.com/office/officeart/2005/8/layout/hChevron3"/>
    <dgm:cxn modelId="{EBCFE9E2-2EF6-417E-A8A7-590146171BB4}" srcId="{CDDF87DB-D5CE-4DC7-B8DF-D3585D6443ED}" destId="{FF82CBFC-35BE-49AF-BC08-6CE6C63998DF}" srcOrd="2" destOrd="0" parTransId="{33FBBD9D-CA8A-44EE-ADF8-E82A06433195}" sibTransId="{1A2AA0AA-7301-45C9-AB00-FEFEA0631279}"/>
    <dgm:cxn modelId="{298EB090-7304-47C8-9D5E-8BA298F4A7EF}" srcId="{CDDF87DB-D5CE-4DC7-B8DF-D3585D6443ED}" destId="{F246C5C6-C202-41B5-B89A-14C27B1E8E97}" srcOrd="3" destOrd="0" parTransId="{CBF31A29-95FA-4448-926C-46C720687176}" sibTransId="{A4ECBB9F-7693-4798-A8F6-70492596B998}"/>
    <dgm:cxn modelId="{BD34654B-DF0A-48D1-9F10-831E46622F4C}" type="presOf" srcId="{B1DB62B4-829D-4FDF-A441-E06A573A7569}" destId="{33D8DDA8-27D5-4BCE-9E67-0B2B05E4E628}" srcOrd="0" destOrd="0" presId="urn:microsoft.com/office/officeart/2005/8/layout/hChevron3"/>
    <dgm:cxn modelId="{3AB20B8D-9ACF-40E5-BC2F-8C918168C0B5}" type="presOf" srcId="{CDDF87DB-D5CE-4DC7-B8DF-D3585D6443ED}" destId="{83FB2565-7D02-43A7-83C9-D2C9BC70DAB6}" srcOrd="0" destOrd="0" presId="urn:microsoft.com/office/officeart/2005/8/layout/hChevron3"/>
    <dgm:cxn modelId="{E92AA7BB-2CAE-4016-ABE9-30DE59FA753D}" type="presOf" srcId="{FF82CBFC-35BE-49AF-BC08-6CE6C63998DF}" destId="{0B5709D5-D085-46E6-ABCD-54FE2C6D5FF2}" srcOrd="0" destOrd="0" presId="urn:microsoft.com/office/officeart/2005/8/layout/hChevron3"/>
    <dgm:cxn modelId="{620708F2-324C-4F06-887D-0BF023497D53}" type="presOf" srcId="{2CD9C42F-4269-4FCC-AA2E-18EA1C37F473}" destId="{797F8580-F4CD-4DA2-A9FB-01B4AA46364C}" srcOrd="0" destOrd="0" presId="urn:microsoft.com/office/officeart/2005/8/layout/hChevron3"/>
    <dgm:cxn modelId="{382C6AF1-82F7-4DFE-9752-3DC96FCAD8B0}" type="presOf" srcId="{F246C5C6-C202-41B5-B89A-14C27B1E8E97}" destId="{0ABF25A7-B612-4892-986B-F9CEDDA8362E}" srcOrd="0" destOrd="0" presId="urn:microsoft.com/office/officeart/2005/8/layout/hChevron3"/>
    <dgm:cxn modelId="{45647A54-8B7C-4099-BA0F-78E41FF2D55E}" srcId="{CDDF87DB-D5CE-4DC7-B8DF-D3585D6443ED}" destId="{B1DB62B4-829D-4FDF-A441-E06A573A7569}" srcOrd="4" destOrd="0" parTransId="{50951D2D-A513-46D8-8860-065FA3E12A73}" sibTransId="{F9FD9750-4302-49F3-8B76-03D5928E0273}"/>
    <dgm:cxn modelId="{B802718B-B5CD-4988-ABDB-5FD0747D2933}" srcId="{CDDF87DB-D5CE-4DC7-B8DF-D3585D6443ED}" destId="{2CD9C42F-4269-4FCC-AA2E-18EA1C37F473}" srcOrd="0" destOrd="0" parTransId="{26EDC736-5695-486E-9428-33F32A68F534}" sibTransId="{CF863C75-6452-44F1-B0FC-7E6600E40057}"/>
    <dgm:cxn modelId="{EEC00ACB-3E99-4282-9D55-ABB94A4BC894}" srcId="{CDDF87DB-D5CE-4DC7-B8DF-D3585D6443ED}" destId="{B498F651-70C2-44A0-83EF-F6B9F33CD411}" srcOrd="1" destOrd="0" parTransId="{AB90C6FA-0A6F-42C5-BB9E-0CE9E87D585E}" sibTransId="{41F8921E-228E-4421-8269-6C53B22DB32C}"/>
    <dgm:cxn modelId="{D3FFE2F7-6914-4446-B3A8-4CB27ADB959C}" type="presParOf" srcId="{83FB2565-7D02-43A7-83C9-D2C9BC70DAB6}" destId="{797F8580-F4CD-4DA2-A9FB-01B4AA46364C}" srcOrd="0" destOrd="0" presId="urn:microsoft.com/office/officeart/2005/8/layout/hChevron3"/>
    <dgm:cxn modelId="{292890B8-A36F-4E2E-BFE6-9BA35B58E899}" type="presParOf" srcId="{83FB2565-7D02-43A7-83C9-D2C9BC70DAB6}" destId="{0EB09EAD-6EFC-45D4-ABEF-9873CB60086D}" srcOrd="1" destOrd="0" presId="urn:microsoft.com/office/officeart/2005/8/layout/hChevron3"/>
    <dgm:cxn modelId="{91113908-554A-43CF-B7DF-283EC626DB78}" type="presParOf" srcId="{83FB2565-7D02-43A7-83C9-D2C9BC70DAB6}" destId="{E8001F66-8114-406F-89B6-A4DF0E212189}" srcOrd="2" destOrd="0" presId="urn:microsoft.com/office/officeart/2005/8/layout/hChevron3"/>
    <dgm:cxn modelId="{B8D605E6-E749-4F7E-AE1E-A3DDA6CCC2F6}" type="presParOf" srcId="{83FB2565-7D02-43A7-83C9-D2C9BC70DAB6}" destId="{AEFFA40B-97CF-4643-8890-D65ECEBD1C17}" srcOrd="3" destOrd="0" presId="urn:microsoft.com/office/officeart/2005/8/layout/hChevron3"/>
    <dgm:cxn modelId="{F4DC789B-3852-461E-8E8F-96B240BD67E0}" type="presParOf" srcId="{83FB2565-7D02-43A7-83C9-D2C9BC70DAB6}" destId="{0B5709D5-D085-46E6-ABCD-54FE2C6D5FF2}" srcOrd="4" destOrd="0" presId="urn:microsoft.com/office/officeart/2005/8/layout/hChevron3"/>
    <dgm:cxn modelId="{1DFB7BB0-619C-40D5-B255-7A0340FEB65A}" type="presParOf" srcId="{83FB2565-7D02-43A7-83C9-D2C9BC70DAB6}" destId="{96B241FF-1A48-4D95-B628-A8D437E8A93A}" srcOrd="5" destOrd="0" presId="urn:microsoft.com/office/officeart/2005/8/layout/hChevron3"/>
    <dgm:cxn modelId="{6FA0CA94-8067-4800-B807-7FBE2920BCCE}" type="presParOf" srcId="{83FB2565-7D02-43A7-83C9-D2C9BC70DAB6}" destId="{0ABF25A7-B612-4892-986B-F9CEDDA8362E}" srcOrd="6" destOrd="0" presId="urn:microsoft.com/office/officeart/2005/8/layout/hChevron3"/>
    <dgm:cxn modelId="{19D73CA1-1AE1-4584-8214-A50475EE6A48}" type="presParOf" srcId="{83FB2565-7D02-43A7-83C9-D2C9BC70DAB6}" destId="{4112512A-1AEA-42AC-B4C6-4C4605582EAE}" srcOrd="7" destOrd="0" presId="urn:microsoft.com/office/officeart/2005/8/layout/hChevron3"/>
    <dgm:cxn modelId="{3BFDFF36-F4BA-4AFF-B4F4-4C3C3B5A2186}" type="presParOf" srcId="{83FB2565-7D02-43A7-83C9-D2C9BC70DAB6}" destId="{33D8DDA8-27D5-4BCE-9E67-0B2B05E4E628}" srcOrd="8" destOrd="0" presId="urn:microsoft.com/office/officeart/2005/8/layout/hChevron3"/>
  </dgm:cxnLst>
  <dgm:bg/>
  <dgm:whole>
    <a:ln>
      <a:noFill/>
    </a:ln>
  </dgm:whole>
  <dgm:extLst>
    <a:ext uri="http://schemas.microsoft.com/office/drawing/2008/diagram">
      <dsp:dataModelExt xmlns:dsp="http://schemas.microsoft.com/office/drawing/2008/diagram" relId="rId14"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DF87DB-D5CE-4DC7-B8DF-D3585D6443ED}" type="doc">
      <dgm:prSet loTypeId="urn:microsoft.com/office/officeart/2005/8/layout/hChevron3" loCatId="process" qsTypeId="urn:microsoft.com/office/officeart/2005/8/quickstyle/simple1" qsCatId="simple" csTypeId="urn:microsoft.com/office/officeart/2005/8/colors/accent1_2" csCatId="accent1" phldr="1"/>
      <dgm:spPr/>
    </dgm:pt>
    <dgm:pt modelId="{2CD9C42F-4269-4FCC-AA2E-18EA1C37F473}">
      <dgm:prSet phldrT="[Text]"/>
      <dgm:spPr>
        <a:solidFill>
          <a:schemeClr val="accent1">
            <a:lumMod val="40000"/>
            <a:lumOff val="60000"/>
          </a:schemeClr>
        </a:solidFill>
      </dgm:spPr>
      <dgm:t>
        <a:bodyPr/>
        <a:lstStyle/>
        <a:p>
          <a:r>
            <a:rPr lang="sv-SE" dirty="0" smtClean="0">
              <a:solidFill>
                <a:schemeClr val="bg1"/>
              </a:solidFill>
            </a:rPr>
            <a:t>Steg 1</a:t>
          </a:r>
          <a:endParaRPr lang="sv-SE" dirty="0">
            <a:solidFill>
              <a:schemeClr val="bg1"/>
            </a:solidFill>
          </a:endParaRPr>
        </a:p>
      </dgm:t>
    </dgm:pt>
    <dgm:pt modelId="{26EDC736-5695-486E-9428-33F32A68F534}" type="parTrans" cxnId="{B802718B-B5CD-4988-ABDB-5FD0747D2933}">
      <dgm:prSet/>
      <dgm:spPr/>
      <dgm:t>
        <a:bodyPr/>
        <a:lstStyle/>
        <a:p>
          <a:endParaRPr lang="sv-SE">
            <a:solidFill>
              <a:schemeClr val="tx1"/>
            </a:solidFill>
          </a:endParaRPr>
        </a:p>
      </dgm:t>
    </dgm:pt>
    <dgm:pt modelId="{CF863C75-6452-44F1-B0FC-7E6600E40057}" type="sibTrans" cxnId="{B802718B-B5CD-4988-ABDB-5FD0747D2933}">
      <dgm:prSet/>
      <dgm:spPr/>
      <dgm:t>
        <a:bodyPr/>
        <a:lstStyle/>
        <a:p>
          <a:endParaRPr lang="sv-SE">
            <a:solidFill>
              <a:schemeClr val="tx1"/>
            </a:solidFill>
          </a:endParaRPr>
        </a:p>
      </dgm:t>
    </dgm:pt>
    <dgm:pt modelId="{B498F651-70C2-44A0-83EF-F6B9F33CD411}">
      <dgm:prSet phldrT="[Text]"/>
      <dgm:spPr>
        <a:solidFill>
          <a:schemeClr val="accent1"/>
        </a:solidFill>
      </dgm:spPr>
      <dgm:t>
        <a:bodyPr/>
        <a:lstStyle/>
        <a:p>
          <a:r>
            <a:rPr lang="sv-SE" dirty="0" smtClean="0">
              <a:solidFill>
                <a:schemeClr val="tx1"/>
              </a:solidFill>
            </a:rPr>
            <a:t>Steg 2</a:t>
          </a:r>
          <a:endParaRPr lang="sv-SE" dirty="0">
            <a:solidFill>
              <a:schemeClr val="tx1"/>
            </a:solidFill>
          </a:endParaRPr>
        </a:p>
      </dgm:t>
    </dgm:pt>
    <dgm:pt modelId="{AB90C6FA-0A6F-42C5-BB9E-0CE9E87D585E}" type="parTrans" cxnId="{EEC00ACB-3E99-4282-9D55-ABB94A4BC894}">
      <dgm:prSet/>
      <dgm:spPr/>
      <dgm:t>
        <a:bodyPr/>
        <a:lstStyle/>
        <a:p>
          <a:endParaRPr lang="sv-SE">
            <a:solidFill>
              <a:schemeClr val="tx1"/>
            </a:solidFill>
          </a:endParaRPr>
        </a:p>
      </dgm:t>
    </dgm:pt>
    <dgm:pt modelId="{41F8921E-228E-4421-8269-6C53B22DB32C}" type="sibTrans" cxnId="{EEC00ACB-3E99-4282-9D55-ABB94A4BC894}">
      <dgm:prSet/>
      <dgm:spPr/>
      <dgm:t>
        <a:bodyPr/>
        <a:lstStyle/>
        <a:p>
          <a:endParaRPr lang="sv-SE">
            <a:solidFill>
              <a:schemeClr val="tx1"/>
            </a:solidFill>
          </a:endParaRPr>
        </a:p>
      </dgm:t>
    </dgm:pt>
    <dgm:pt modelId="{B1DB62B4-829D-4FDF-A441-E06A573A7569}">
      <dgm:prSet phldrT="[Text]"/>
      <dgm:spPr>
        <a:solidFill>
          <a:schemeClr val="accent1">
            <a:lumMod val="40000"/>
            <a:lumOff val="60000"/>
          </a:schemeClr>
        </a:solidFill>
      </dgm:spPr>
      <dgm:t>
        <a:bodyPr/>
        <a:lstStyle/>
        <a:p>
          <a:r>
            <a:rPr lang="sv-SE" dirty="0" smtClean="0">
              <a:solidFill>
                <a:schemeClr val="bg1"/>
              </a:solidFill>
            </a:rPr>
            <a:t>Steg 5</a:t>
          </a:r>
          <a:endParaRPr lang="sv-SE" dirty="0">
            <a:solidFill>
              <a:schemeClr val="bg1"/>
            </a:solidFill>
          </a:endParaRPr>
        </a:p>
      </dgm:t>
    </dgm:pt>
    <dgm:pt modelId="{50951D2D-A513-46D8-8860-065FA3E12A73}" type="parTrans" cxnId="{45647A54-8B7C-4099-BA0F-78E41FF2D55E}">
      <dgm:prSet/>
      <dgm:spPr/>
      <dgm:t>
        <a:bodyPr/>
        <a:lstStyle/>
        <a:p>
          <a:endParaRPr lang="sv-SE">
            <a:solidFill>
              <a:schemeClr val="tx1"/>
            </a:solidFill>
          </a:endParaRPr>
        </a:p>
      </dgm:t>
    </dgm:pt>
    <dgm:pt modelId="{F9FD9750-4302-49F3-8B76-03D5928E0273}" type="sibTrans" cxnId="{45647A54-8B7C-4099-BA0F-78E41FF2D55E}">
      <dgm:prSet/>
      <dgm:spPr/>
      <dgm:t>
        <a:bodyPr/>
        <a:lstStyle/>
        <a:p>
          <a:endParaRPr lang="sv-SE">
            <a:solidFill>
              <a:schemeClr val="tx1"/>
            </a:solidFill>
          </a:endParaRPr>
        </a:p>
      </dgm:t>
    </dgm:pt>
    <dgm:pt modelId="{FF82CBFC-35BE-49AF-BC08-6CE6C63998DF}">
      <dgm:prSet phldrT="[Text]"/>
      <dgm:spPr>
        <a:solidFill>
          <a:schemeClr val="accent1">
            <a:lumMod val="40000"/>
            <a:lumOff val="60000"/>
          </a:schemeClr>
        </a:solidFill>
      </dgm:spPr>
      <dgm:t>
        <a:bodyPr/>
        <a:lstStyle/>
        <a:p>
          <a:r>
            <a:rPr lang="sv-SE" dirty="0" smtClean="0">
              <a:solidFill>
                <a:schemeClr val="bg1"/>
              </a:solidFill>
            </a:rPr>
            <a:t>Steg 3</a:t>
          </a:r>
          <a:endParaRPr lang="sv-SE" dirty="0">
            <a:solidFill>
              <a:schemeClr val="bg1"/>
            </a:solidFill>
          </a:endParaRPr>
        </a:p>
      </dgm:t>
    </dgm:pt>
    <dgm:pt modelId="{33FBBD9D-CA8A-44EE-ADF8-E82A06433195}" type="parTrans" cxnId="{EBCFE9E2-2EF6-417E-A8A7-590146171BB4}">
      <dgm:prSet/>
      <dgm:spPr/>
      <dgm:t>
        <a:bodyPr/>
        <a:lstStyle/>
        <a:p>
          <a:endParaRPr lang="sv-SE">
            <a:solidFill>
              <a:schemeClr val="tx1"/>
            </a:solidFill>
          </a:endParaRPr>
        </a:p>
      </dgm:t>
    </dgm:pt>
    <dgm:pt modelId="{1A2AA0AA-7301-45C9-AB00-FEFEA0631279}" type="sibTrans" cxnId="{EBCFE9E2-2EF6-417E-A8A7-590146171BB4}">
      <dgm:prSet/>
      <dgm:spPr/>
      <dgm:t>
        <a:bodyPr/>
        <a:lstStyle/>
        <a:p>
          <a:endParaRPr lang="sv-SE">
            <a:solidFill>
              <a:schemeClr val="tx1"/>
            </a:solidFill>
          </a:endParaRPr>
        </a:p>
      </dgm:t>
    </dgm:pt>
    <dgm:pt modelId="{F246C5C6-C202-41B5-B89A-14C27B1E8E97}">
      <dgm:prSet phldrT="[Text]"/>
      <dgm:spPr>
        <a:solidFill>
          <a:schemeClr val="accent1">
            <a:lumMod val="40000"/>
            <a:lumOff val="60000"/>
          </a:schemeClr>
        </a:solidFill>
      </dgm:spPr>
      <dgm:t>
        <a:bodyPr/>
        <a:lstStyle/>
        <a:p>
          <a:r>
            <a:rPr lang="sv-SE" dirty="0" smtClean="0">
              <a:solidFill>
                <a:schemeClr val="bg1"/>
              </a:solidFill>
            </a:rPr>
            <a:t>Steg 4</a:t>
          </a:r>
          <a:endParaRPr lang="sv-SE" dirty="0">
            <a:solidFill>
              <a:schemeClr val="bg1"/>
            </a:solidFill>
          </a:endParaRPr>
        </a:p>
      </dgm:t>
    </dgm:pt>
    <dgm:pt modelId="{CBF31A29-95FA-4448-926C-46C720687176}" type="parTrans" cxnId="{298EB090-7304-47C8-9D5E-8BA298F4A7EF}">
      <dgm:prSet/>
      <dgm:spPr/>
      <dgm:t>
        <a:bodyPr/>
        <a:lstStyle/>
        <a:p>
          <a:endParaRPr lang="sv-SE">
            <a:solidFill>
              <a:schemeClr val="tx1"/>
            </a:solidFill>
          </a:endParaRPr>
        </a:p>
      </dgm:t>
    </dgm:pt>
    <dgm:pt modelId="{A4ECBB9F-7693-4798-A8F6-70492596B998}" type="sibTrans" cxnId="{298EB090-7304-47C8-9D5E-8BA298F4A7EF}">
      <dgm:prSet/>
      <dgm:spPr/>
      <dgm:t>
        <a:bodyPr/>
        <a:lstStyle/>
        <a:p>
          <a:endParaRPr lang="sv-SE">
            <a:solidFill>
              <a:schemeClr val="tx1"/>
            </a:solidFill>
          </a:endParaRPr>
        </a:p>
      </dgm:t>
    </dgm:pt>
    <dgm:pt modelId="{83FB2565-7D02-43A7-83C9-D2C9BC70DAB6}" type="pres">
      <dgm:prSet presAssocID="{CDDF87DB-D5CE-4DC7-B8DF-D3585D6443ED}" presName="Name0" presStyleCnt="0">
        <dgm:presLayoutVars>
          <dgm:dir/>
          <dgm:resizeHandles val="exact"/>
        </dgm:presLayoutVars>
      </dgm:prSet>
      <dgm:spPr/>
    </dgm:pt>
    <dgm:pt modelId="{797F8580-F4CD-4DA2-A9FB-01B4AA46364C}" type="pres">
      <dgm:prSet presAssocID="{2CD9C42F-4269-4FCC-AA2E-18EA1C37F473}" presName="parTxOnly" presStyleLbl="node1" presStyleIdx="0" presStyleCnt="5">
        <dgm:presLayoutVars>
          <dgm:bulletEnabled val="1"/>
        </dgm:presLayoutVars>
      </dgm:prSet>
      <dgm:spPr/>
      <dgm:t>
        <a:bodyPr/>
        <a:lstStyle/>
        <a:p>
          <a:endParaRPr lang="sv-SE"/>
        </a:p>
      </dgm:t>
    </dgm:pt>
    <dgm:pt modelId="{0EB09EAD-6EFC-45D4-ABEF-9873CB60086D}" type="pres">
      <dgm:prSet presAssocID="{CF863C75-6452-44F1-B0FC-7E6600E40057}" presName="parSpace" presStyleCnt="0"/>
      <dgm:spPr/>
    </dgm:pt>
    <dgm:pt modelId="{E8001F66-8114-406F-89B6-A4DF0E212189}" type="pres">
      <dgm:prSet presAssocID="{B498F651-70C2-44A0-83EF-F6B9F33CD411}" presName="parTxOnly" presStyleLbl="node1" presStyleIdx="1" presStyleCnt="5">
        <dgm:presLayoutVars>
          <dgm:bulletEnabled val="1"/>
        </dgm:presLayoutVars>
      </dgm:prSet>
      <dgm:spPr/>
      <dgm:t>
        <a:bodyPr/>
        <a:lstStyle/>
        <a:p>
          <a:endParaRPr lang="sv-SE"/>
        </a:p>
      </dgm:t>
    </dgm:pt>
    <dgm:pt modelId="{AEFFA40B-97CF-4643-8890-D65ECEBD1C17}" type="pres">
      <dgm:prSet presAssocID="{41F8921E-228E-4421-8269-6C53B22DB32C}" presName="parSpace" presStyleCnt="0"/>
      <dgm:spPr/>
    </dgm:pt>
    <dgm:pt modelId="{0B5709D5-D085-46E6-ABCD-54FE2C6D5FF2}" type="pres">
      <dgm:prSet presAssocID="{FF82CBFC-35BE-49AF-BC08-6CE6C63998DF}" presName="parTxOnly" presStyleLbl="node1" presStyleIdx="2" presStyleCnt="5">
        <dgm:presLayoutVars>
          <dgm:bulletEnabled val="1"/>
        </dgm:presLayoutVars>
      </dgm:prSet>
      <dgm:spPr/>
      <dgm:t>
        <a:bodyPr/>
        <a:lstStyle/>
        <a:p>
          <a:endParaRPr lang="sv-SE"/>
        </a:p>
      </dgm:t>
    </dgm:pt>
    <dgm:pt modelId="{96B241FF-1A48-4D95-B628-A8D437E8A93A}" type="pres">
      <dgm:prSet presAssocID="{1A2AA0AA-7301-45C9-AB00-FEFEA0631279}" presName="parSpace" presStyleCnt="0"/>
      <dgm:spPr/>
    </dgm:pt>
    <dgm:pt modelId="{0ABF25A7-B612-4892-986B-F9CEDDA8362E}" type="pres">
      <dgm:prSet presAssocID="{F246C5C6-C202-41B5-B89A-14C27B1E8E97}" presName="parTxOnly" presStyleLbl="node1" presStyleIdx="3" presStyleCnt="5">
        <dgm:presLayoutVars>
          <dgm:bulletEnabled val="1"/>
        </dgm:presLayoutVars>
      </dgm:prSet>
      <dgm:spPr/>
      <dgm:t>
        <a:bodyPr/>
        <a:lstStyle/>
        <a:p>
          <a:endParaRPr lang="sv-SE"/>
        </a:p>
      </dgm:t>
    </dgm:pt>
    <dgm:pt modelId="{4112512A-1AEA-42AC-B4C6-4C4605582EAE}" type="pres">
      <dgm:prSet presAssocID="{A4ECBB9F-7693-4798-A8F6-70492596B998}" presName="parSpace" presStyleCnt="0"/>
      <dgm:spPr/>
    </dgm:pt>
    <dgm:pt modelId="{33D8DDA8-27D5-4BCE-9E67-0B2B05E4E628}" type="pres">
      <dgm:prSet presAssocID="{B1DB62B4-829D-4FDF-A441-E06A573A7569}" presName="parTxOnly" presStyleLbl="node1" presStyleIdx="4" presStyleCnt="5">
        <dgm:presLayoutVars>
          <dgm:bulletEnabled val="1"/>
        </dgm:presLayoutVars>
      </dgm:prSet>
      <dgm:spPr/>
      <dgm:t>
        <a:bodyPr/>
        <a:lstStyle/>
        <a:p>
          <a:endParaRPr lang="sv-SE"/>
        </a:p>
      </dgm:t>
    </dgm:pt>
  </dgm:ptLst>
  <dgm:cxnLst>
    <dgm:cxn modelId="{8242B3D5-B132-4DF4-8709-9DB669EC9286}" type="presOf" srcId="{B498F651-70C2-44A0-83EF-F6B9F33CD411}" destId="{E8001F66-8114-406F-89B6-A4DF0E212189}" srcOrd="0" destOrd="0" presId="urn:microsoft.com/office/officeart/2005/8/layout/hChevron3"/>
    <dgm:cxn modelId="{EBCFE9E2-2EF6-417E-A8A7-590146171BB4}" srcId="{CDDF87DB-D5CE-4DC7-B8DF-D3585D6443ED}" destId="{FF82CBFC-35BE-49AF-BC08-6CE6C63998DF}" srcOrd="2" destOrd="0" parTransId="{33FBBD9D-CA8A-44EE-ADF8-E82A06433195}" sibTransId="{1A2AA0AA-7301-45C9-AB00-FEFEA0631279}"/>
    <dgm:cxn modelId="{298EB090-7304-47C8-9D5E-8BA298F4A7EF}" srcId="{CDDF87DB-D5CE-4DC7-B8DF-D3585D6443ED}" destId="{F246C5C6-C202-41B5-B89A-14C27B1E8E97}" srcOrd="3" destOrd="0" parTransId="{CBF31A29-95FA-4448-926C-46C720687176}" sibTransId="{A4ECBB9F-7693-4798-A8F6-70492596B998}"/>
    <dgm:cxn modelId="{BD34654B-DF0A-48D1-9F10-831E46622F4C}" type="presOf" srcId="{B1DB62B4-829D-4FDF-A441-E06A573A7569}" destId="{33D8DDA8-27D5-4BCE-9E67-0B2B05E4E628}" srcOrd="0" destOrd="0" presId="urn:microsoft.com/office/officeart/2005/8/layout/hChevron3"/>
    <dgm:cxn modelId="{3AB20B8D-9ACF-40E5-BC2F-8C918168C0B5}" type="presOf" srcId="{CDDF87DB-D5CE-4DC7-B8DF-D3585D6443ED}" destId="{83FB2565-7D02-43A7-83C9-D2C9BC70DAB6}" srcOrd="0" destOrd="0" presId="urn:microsoft.com/office/officeart/2005/8/layout/hChevron3"/>
    <dgm:cxn modelId="{E92AA7BB-2CAE-4016-ABE9-30DE59FA753D}" type="presOf" srcId="{FF82CBFC-35BE-49AF-BC08-6CE6C63998DF}" destId="{0B5709D5-D085-46E6-ABCD-54FE2C6D5FF2}" srcOrd="0" destOrd="0" presId="urn:microsoft.com/office/officeart/2005/8/layout/hChevron3"/>
    <dgm:cxn modelId="{620708F2-324C-4F06-887D-0BF023497D53}" type="presOf" srcId="{2CD9C42F-4269-4FCC-AA2E-18EA1C37F473}" destId="{797F8580-F4CD-4DA2-A9FB-01B4AA46364C}" srcOrd="0" destOrd="0" presId="urn:microsoft.com/office/officeart/2005/8/layout/hChevron3"/>
    <dgm:cxn modelId="{382C6AF1-82F7-4DFE-9752-3DC96FCAD8B0}" type="presOf" srcId="{F246C5C6-C202-41B5-B89A-14C27B1E8E97}" destId="{0ABF25A7-B612-4892-986B-F9CEDDA8362E}" srcOrd="0" destOrd="0" presId="urn:microsoft.com/office/officeart/2005/8/layout/hChevron3"/>
    <dgm:cxn modelId="{45647A54-8B7C-4099-BA0F-78E41FF2D55E}" srcId="{CDDF87DB-D5CE-4DC7-B8DF-D3585D6443ED}" destId="{B1DB62B4-829D-4FDF-A441-E06A573A7569}" srcOrd="4" destOrd="0" parTransId="{50951D2D-A513-46D8-8860-065FA3E12A73}" sibTransId="{F9FD9750-4302-49F3-8B76-03D5928E0273}"/>
    <dgm:cxn modelId="{B802718B-B5CD-4988-ABDB-5FD0747D2933}" srcId="{CDDF87DB-D5CE-4DC7-B8DF-D3585D6443ED}" destId="{2CD9C42F-4269-4FCC-AA2E-18EA1C37F473}" srcOrd="0" destOrd="0" parTransId="{26EDC736-5695-486E-9428-33F32A68F534}" sibTransId="{CF863C75-6452-44F1-B0FC-7E6600E40057}"/>
    <dgm:cxn modelId="{EEC00ACB-3E99-4282-9D55-ABB94A4BC894}" srcId="{CDDF87DB-D5CE-4DC7-B8DF-D3585D6443ED}" destId="{B498F651-70C2-44A0-83EF-F6B9F33CD411}" srcOrd="1" destOrd="0" parTransId="{AB90C6FA-0A6F-42C5-BB9E-0CE9E87D585E}" sibTransId="{41F8921E-228E-4421-8269-6C53B22DB32C}"/>
    <dgm:cxn modelId="{D3FFE2F7-6914-4446-B3A8-4CB27ADB959C}" type="presParOf" srcId="{83FB2565-7D02-43A7-83C9-D2C9BC70DAB6}" destId="{797F8580-F4CD-4DA2-A9FB-01B4AA46364C}" srcOrd="0" destOrd="0" presId="urn:microsoft.com/office/officeart/2005/8/layout/hChevron3"/>
    <dgm:cxn modelId="{292890B8-A36F-4E2E-BFE6-9BA35B58E899}" type="presParOf" srcId="{83FB2565-7D02-43A7-83C9-D2C9BC70DAB6}" destId="{0EB09EAD-6EFC-45D4-ABEF-9873CB60086D}" srcOrd="1" destOrd="0" presId="urn:microsoft.com/office/officeart/2005/8/layout/hChevron3"/>
    <dgm:cxn modelId="{91113908-554A-43CF-B7DF-283EC626DB78}" type="presParOf" srcId="{83FB2565-7D02-43A7-83C9-D2C9BC70DAB6}" destId="{E8001F66-8114-406F-89B6-A4DF0E212189}" srcOrd="2" destOrd="0" presId="urn:microsoft.com/office/officeart/2005/8/layout/hChevron3"/>
    <dgm:cxn modelId="{B8D605E6-E749-4F7E-AE1E-A3DDA6CCC2F6}" type="presParOf" srcId="{83FB2565-7D02-43A7-83C9-D2C9BC70DAB6}" destId="{AEFFA40B-97CF-4643-8890-D65ECEBD1C17}" srcOrd="3" destOrd="0" presId="urn:microsoft.com/office/officeart/2005/8/layout/hChevron3"/>
    <dgm:cxn modelId="{F4DC789B-3852-461E-8E8F-96B240BD67E0}" type="presParOf" srcId="{83FB2565-7D02-43A7-83C9-D2C9BC70DAB6}" destId="{0B5709D5-D085-46E6-ABCD-54FE2C6D5FF2}" srcOrd="4" destOrd="0" presId="urn:microsoft.com/office/officeart/2005/8/layout/hChevron3"/>
    <dgm:cxn modelId="{1DFB7BB0-619C-40D5-B255-7A0340FEB65A}" type="presParOf" srcId="{83FB2565-7D02-43A7-83C9-D2C9BC70DAB6}" destId="{96B241FF-1A48-4D95-B628-A8D437E8A93A}" srcOrd="5" destOrd="0" presId="urn:microsoft.com/office/officeart/2005/8/layout/hChevron3"/>
    <dgm:cxn modelId="{6FA0CA94-8067-4800-B807-7FBE2920BCCE}" type="presParOf" srcId="{83FB2565-7D02-43A7-83C9-D2C9BC70DAB6}" destId="{0ABF25A7-B612-4892-986B-F9CEDDA8362E}" srcOrd="6" destOrd="0" presId="urn:microsoft.com/office/officeart/2005/8/layout/hChevron3"/>
    <dgm:cxn modelId="{19D73CA1-1AE1-4584-8214-A50475EE6A48}" type="presParOf" srcId="{83FB2565-7D02-43A7-83C9-D2C9BC70DAB6}" destId="{4112512A-1AEA-42AC-B4C6-4C4605582EAE}" srcOrd="7" destOrd="0" presId="urn:microsoft.com/office/officeart/2005/8/layout/hChevron3"/>
    <dgm:cxn modelId="{3BFDFF36-F4BA-4AFF-B4F4-4C3C3B5A2186}" type="presParOf" srcId="{83FB2565-7D02-43A7-83C9-D2C9BC70DAB6}" destId="{33D8DDA8-27D5-4BCE-9E67-0B2B05E4E628}" srcOrd="8" destOrd="0" presId="urn:microsoft.com/office/officeart/2005/8/layout/hChevron3"/>
  </dgm:cxnLst>
  <dgm:bg/>
  <dgm:whole>
    <a:ln>
      <a:noFill/>
    </a:ln>
  </dgm:whole>
  <dgm:extLst>
    <a:ext uri="http://schemas.microsoft.com/office/drawing/2008/diagram">
      <dsp:dataModelExt xmlns:dsp="http://schemas.microsoft.com/office/drawing/2008/diagram" relId="rId14"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DF87DB-D5CE-4DC7-B8DF-D3585D6443ED}" type="doc">
      <dgm:prSet loTypeId="urn:microsoft.com/office/officeart/2005/8/layout/hChevron3" loCatId="process" qsTypeId="urn:microsoft.com/office/officeart/2005/8/quickstyle/simple1" qsCatId="simple" csTypeId="urn:microsoft.com/office/officeart/2005/8/colors/accent1_2" csCatId="accent1" phldr="1"/>
      <dgm:spPr/>
    </dgm:pt>
    <dgm:pt modelId="{2CD9C42F-4269-4FCC-AA2E-18EA1C37F473}">
      <dgm:prSet phldrT="[Text]"/>
      <dgm:spPr>
        <a:solidFill>
          <a:schemeClr val="accent1">
            <a:lumMod val="40000"/>
            <a:lumOff val="60000"/>
          </a:schemeClr>
        </a:solidFill>
      </dgm:spPr>
      <dgm:t>
        <a:bodyPr/>
        <a:lstStyle/>
        <a:p>
          <a:r>
            <a:rPr lang="sv-SE" dirty="0" smtClean="0">
              <a:solidFill>
                <a:schemeClr val="bg1"/>
              </a:solidFill>
            </a:rPr>
            <a:t>Steg 1</a:t>
          </a:r>
          <a:endParaRPr lang="sv-SE" dirty="0">
            <a:solidFill>
              <a:schemeClr val="bg1"/>
            </a:solidFill>
          </a:endParaRPr>
        </a:p>
      </dgm:t>
    </dgm:pt>
    <dgm:pt modelId="{26EDC736-5695-486E-9428-33F32A68F534}" type="parTrans" cxnId="{B802718B-B5CD-4988-ABDB-5FD0747D2933}">
      <dgm:prSet/>
      <dgm:spPr/>
      <dgm:t>
        <a:bodyPr/>
        <a:lstStyle/>
        <a:p>
          <a:endParaRPr lang="sv-SE">
            <a:solidFill>
              <a:schemeClr val="tx1"/>
            </a:solidFill>
          </a:endParaRPr>
        </a:p>
      </dgm:t>
    </dgm:pt>
    <dgm:pt modelId="{CF863C75-6452-44F1-B0FC-7E6600E40057}" type="sibTrans" cxnId="{B802718B-B5CD-4988-ABDB-5FD0747D2933}">
      <dgm:prSet/>
      <dgm:spPr/>
      <dgm:t>
        <a:bodyPr/>
        <a:lstStyle/>
        <a:p>
          <a:endParaRPr lang="sv-SE">
            <a:solidFill>
              <a:schemeClr val="tx1"/>
            </a:solidFill>
          </a:endParaRPr>
        </a:p>
      </dgm:t>
    </dgm:pt>
    <dgm:pt modelId="{B498F651-70C2-44A0-83EF-F6B9F33CD411}">
      <dgm:prSet phldrT="[Text]"/>
      <dgm:spPr>
        <a:solidFill>
          <a:schemeClr val="accent1">
            <a:lumMod val="40000"/>
            <a:lumOff val="60000"/>
          </a:schemeClr>
        </a:solidFill>
      </dgm:spPr>
      <dgm:t>
        <a:bodyPr/>
        <a:lstStyle/>
        <a:p>
          <a:r>
            <a:rPr lang="sv-SE" dirty="0" smtClean="0">
              <a:solidFill>
                <a:schemeClr val="bg1"/>
              </a:solidFill>
            </a:rPr>
            <a:t>Steg 2</a:t>
          </a:r>
          <a:endParaRPr lang="sv-SE" dirty="0">
            <a:solidFill>
              <a:schemeClr val="bg1"/>
            </a:solidFill>
          </a:endParaRPr>
        </a:p>
      </dgm:t>
    </dgm:pt>
    <dgm:pt modelId="{AB90C6FA-0A6F-42C5-BB9E-0CE9E87D585E}" type="parTrans" cxnId="{EEC00ACB-3E99-4282-9D55-ABB94A4BC894}">
      <dgm:prSet/>
      <dgm:spPr/>
      <dgm:t>
        <a:bodyPr/>
        <a:lstStyle/>
        <a:p>
          <a:endParaRPr lang="sv-SE">
            <a:solidFill>
              <a:schemeClr val="tx1"/>
            </a:solidFill>
          </a:endParaRPr>
        </a:p>
      </dgm:t>
    </dgm:pt>
    <dgm:pt modelId="{41F8921E-228E-4421-8269-6C53B22DB32C}" type="sibTrans" cxnId="{EEC00ACB-3E99-4282-9D55-ABB94A4BC894}">
      <dgm:prSet/>
      <dgm:spPr/>
      <dgm:t>
        <a:bodyPr/>
        <a:lstStyle/>
        <a:p>
          <a:endParaRPr lang="sv-SE">
            <a:solidFill>
              <a:schemeClr val="tx1"/>
            </a:solidFill>
          </a:endParaRPr>
        </a:p>
      </dgm:t>
    </dgm:pt>
    <dgm:pt modelId="{B1DB62B4-829D-4FDF-A441-E06A573A7569}">
      <dgm:prSet phldrT="[Text]"/>
      <dgm:spPr>
        <a:solidFill>
          <a:schemeClr val="accent1">
            <a:lumMod val="40000"/>
            <a:lumOff val="60000"/>
          </a:schemeClr>
        </a:solidFill>
      </dgm:spPr>
      <dgm:t>
        <a:bodyPr/>
        <a:lstStyle/>
        <a:p>
          <a:r>
            <a:rPr lang="sv-SE" dirty="0" smtClean="0">
              <a:solidFill>
                <a:schemeClr val="bg1"/>
              </a:solidFill>
            </a:rPr>
            <a:t>Steg 5</a:t>
          </a:r>
          <a:endParaRPr lang="sv-SE" dirty="0">
            <a:solidFill>
              <a:schemeClr val="bg1"/>
            </a:solidFill>
          </a:endParaRPr>
        </a:p>
      </dgm:t>
    </dgm:pt>
    <dgm:pt modelId="{50951D2D-A513-46D8-8860-065FA3E12A73}" type="parTrans" cxnId="{45647A54-8B7C-4099-BA0F-78E41FF2D55E}">
      <dgm:prSet/>
      <dgm:spPr/>
      <dgm:t>
        <a:bodyPr/>
        <a:lstStyle/>
        <a:p>
          <a:endParaRPr lang="sv-SE">
            <a:solidFill>
              <a:schemeClr val="tx1"/>
            </a:solidFill>
          </a:endParaRPr>
        </a:p>
      </dgm:t>
    </dgm:pt>
    <dgm:pt modelId="{F9FD9750-4302-49F3-8B76-03D5928E0273}" type="sibTrans" cxnId="{45647A54-8B7C-4099-BA0F-78E41FF2D55E}">
      <dgm:prSet/>
      <dgm:spPr/>
      <dgm:t>
        <a:bodyPr/>
        <a:lstStyle/>
        <a:p>
          <a:endParaRPr lang="sv-SE">
            <a:solidFill>
              <a:schemeClr val="tx1"/>
            </a:solidFill>
          </a:endParaRPr>
        </a:p>
      </dgm:t>
    </dgm:pt>
    <dgm:pt modelId="{FF82CBFC-35BE-49AF-BC08-6CE6C63998DF}">
      <dgm:prSet phldrT="[Text]"/>
      <dgm:spPr>
        <a:solidFill>
          <a:schemeClr val="accent1"/>
        </a:solidFill>
      </dgm:spPr>
      <dgm:t>
        <a:bodyPr/>
        <a:lstStyle/>
        <a:p>
          <a:r>
            <a:rPr lang="sv-SE" dirty="0" smtClean="0">
              <a:solidFill>
                <a:schemeClr val="tx1"/>
              </a:solidFill>
            </a:rPr>
            <a:t>Steg 3</a:t>
          </a:r>
          <a:endParaRPr lang="sv-SE" dirty="0">
            <a:solidFill>
              <a:schemeClr val="tx1"/>
            </a:solidFill>
          </a:endParaRPr>
        </a:p>
      </dgm:t>
    </dgm:pt>
    <dgm:pt modelId="{33FBBD9D-CA8A-44EE-ADF8-E82A06433195}" type="parTrans" cxnId="{EBCFE9E2-2EF6-417E-A8A7-590146171BB4}">
      <dgm:prSet/>
      <dgm:spPr/>
      <dgm:t>
        <a:bodyPr/>
        <a:lstStyle/>
        <a:p>
          <a:endParaRPr lang="sv-SE">
            <a:solidFill>
              <a:schemeClr val="tx1"/>
            </a:solidFill>
          </a:endParaRPr>
        </a:p>
      </dgm:t>
    </dgm:pt>
    <dgm:pt modelId="{1A2AA0AA-7301-45C9-AB00-FEFEA0631279}" type="sibTrans" cxnId="{EBCFE9E2-2EF6-417E-A8A7-590146171BB4}">
      <dgm:prSet/>
      <dgm:spPr/>
      <dgm:t>
        <a:bodyPr/>
        <a:lstStyle/>
        <a:p>
          <a:endParaRPr lang="sv-SE">
            <a:solidFill>
              <a:schemeClr val="tx1"/>
            </a:solidFill>
          </a:endParaRPr>
        </a:p>
      </dgm:t>
    </dgm:pt>
    <dgm:pt modelId="{F246C5C6-C202-41B5-B89A-14C27B1E8E97}">
      <dgm:prSet phldrT="[Text]"/>
      <dgm:spPr>
        <a:solidFill>
          <a:schemeClr val="accent1">
            <a:lumMod val="40000"/>
            <a:lumOff val="60000"/>
          </a:schemeClr>
        </a:solidFill>
      </dgm:spPr>
      <dgm:t>
        <a:bodyPr/>
        <a:lstStyle/>
        <a:p>
          <a:r>
            <a:rPr lang="sv-SE" dirty="0" smtClean="0">
              <a:solidFill>
                <a:schemeClr val="bg1"/>
              </a:solidFill>
            </a:rPr>
            <a:t>Steg 4</a:t>
          </a:r>
          <a:endParaRPr lang="sv-SE" dirty="0">
            <a:solidFill>
              <a:schemeClr val="bg1"/>
            </a:solidFill>
          </a:endParaRPr>
        </a:p>
      </dgm:t>
    </dgm:pt>
    <dgm:pt modelId="{CBF31A29-95FA-4448-926C-46C720687176}" type="parTrans" cxnId="{298EB090-7304-47C8-9D5E-8BA298F4A7EF}">
      <dgm:prSet/>
      <dgm:spPr/>
      <dgm:t>
        <a:bodyPr/>
        <a:lstStyle/>
        <a:p>
          <a:endParaRPr lang="sv-SE">
            <a:solidFill>
              <a:schemeClr val="tx1"/>
            </a:solidFill>
          </a:endParaRPr>
        </a:p>
      </dgm:t>
    </dgm:pt>
    <dgm:pt modelId="{A4ECBB9F-7693-4798-A8F6-70492596B998}" type="sibTrans" cxnId="{298EB090-7304-47C8-9D5E-8BA298F4A7EF}">
      <dgm:prSet/>
      <dgm:spPr/>
      <dgm:t>
        <a:bodyPr/>
        <a:lstStyle/>
        <a:p>
          <a:endParaRPr lang="sv-SE">
            <a:solidFill>
              <a:schemeClr val="tx1"/>
            </a:solidFill>
          </a:endParaRPr>
        </a:p>
      </dgm:t>
    </dgm:pt>
    <dgm:pt modelId="{83FB2565-7D02-43A7-83C9-D2C9BC70DAB6}" type="pres">
      <dgm:prSet presAssocID="{CDDF87DB-D5CE-4DC7-B8DF-D3585D6443ED}" presName="Name0" presStyleCnt="0">
        <dgm:presLayoutVars>
          <dgm:dir/>
          <dgm:resizeHandles val="exact"/>
        </dgm:presLayoutVars>
      </dgm:prSet>
      <dgm:spPr/>
    </dgm:pt>
    <dgm:pt modelId="{797F8580-F4CD-4DA2-A9FB-01B4AA46364C}" type="pres">
      <dgm:prSet presAssocID="{2CD9C42F-4269-4FCC-AA2E-18EA1C37F473}" presName="parTxOnly" presStyleLbl="node1" presStyleIdx="0" presStyleCnt="5">
        <dgm:presLayoutVars>
          <dgm:bulletEnabled val="1"/>
        </dgm:presLayoutVars>
      </dgm:prSet>
      <dgm:spPr/>
      <dgm:t>
        <a:bodyPr/>
        <a:lstStyle/>
        <a:p>
          <a:endParaRPr lang="sv-SE"/>
        </a:p>
      </dgm:t>
    </dgm:pt>
    <dgm:pt modelId="{0EB09EAD-6EFC-45D4-ABEF-9873CB60086D}" type="pres">
      <dgm:prSet presAssocID="{CF863C75-6452-44F1-B0FC-7E6600E40057}" presName="parSpace" presStyleCnt="0"/>
      <dgm:spPr/>
    </dgm:pt>
    <dgm:pt modelId="{E8001F66-8114-406F-89B6-A4DF0E212189}" type="pres">
      <dgm:prSet presAssocID="{B498F651-70C2-44A0-83EF-F6B9F33CD411}" presName="parTxOnly" presStyleLbl="node1" presStyleIdx="1" presStyleCnt="5">
        <dgm:presLayoutVars>
          <dgm:bulletEnabled val="1"/>
        </dgm:presLayoutVars>
      </dgm:prSet>
      <dgm:spPr/>
      <dgm:t>
        <a:bodyPr/>
        <a:lstStyle/>
        <a:p>
          <a:endParaRPr lang="sv-SE"/>
        </a:p>
      </dgm:t>
    </dgm:pt>
    <dgm:pt modelId="{AEFFA40B-97CF-4643-8890-D65ECEBD1C17}" type="pres">
      <dgm:prSet presAssocID="{41F8921E-228E-4421-8269-6C53B22DB32C}" presName="parSpace" presStyleCnt="0"/>
      <dgm:spPr/>
    </dgm:pt>
    <dgm:pt modelId="{0B5709D5-D085-46E6-ABCD-54FE2C6D5FF2}" type="pres">
      <dgm:prSet presAssocID="{FF82CBFC-35BE-49AF-BC08-6CE6C63998DF}" presName="parTxOnly" presStyleLbl="node1" presStyleIdx="2" presStyleCnt="5">
        <dgm:presLayoutVars>
          <dgm:bulletEnabled val="1"/>
        </dgm:presLayoutVars>
      </dgm:prSet>
      <dgm:spPr/>
      <dgm:t>
        <a:bodyPr/>
        <a:lstStyle/>
        <a:p>
          <a:endParaRPr lang="sv-SE"/>
        </a:p>
      </dgm:t>
    </dgm:pt>
    <dgm:pt modelId="{96B241FF-1A48-4D95-B628-A8D437E8A93A}" type="pres">
      <dgm:prSet presAssocID="{1A2AA0AA-7301-45C9-AB00-FEFEA0631279}" presName="parSpace" presStyleCnt="0"/>
      <dgm:spPr/>
    </dgm:pt>
    <dgm:pt modelId="{0ABF25A7-B612-4892-986B-F9CEDDA8362E}" type="pres">
      <dgm:prSet presAssocID="{F246C5C6-C202-41B5-B89A-14C27B1E8E97}" presName="parTxOnly" presStyleLbl="node1" presStyleIdx="3" presStyleCnt="5">
        <dgm:presLayoutVars>
          <dgm:bulletEnabled val="1"/>
        </dgm:presLayoutVars>
      </dgm:prSet>
      <dgm:spPr/>
      <dgm:t>
        <a:bodyPr/>
        <a:lstStyle/>
        <a:p>
          <a:endParaRPr lang="sv-SE"/>
        </a:p>
      </dgm:t>
    </dgm:pt>
    <dgm:pt modelId="{4112512A-1AEA-42AC-B4C6-4C4605582EAE}" type="pres">
      <dgm:prSet presAssocID="{A4ECBB9F-7693-4798-A8F6-70492596B998}" presName="parSpace" presStyleCnt="0"/>
      <dgm:spPr/>
    </dgm:pt>
    <dgm:pt modelId="{33D8DDA8-27D5-4BCE-9E67-0B2B05E4E628}" type="pres">
      <dgm:prSet presAssocID="{B1DB62B4-829D-4FDF-A441-E06A573A7569}" presName="parTxOnly" presStyleLbl="node1" presStyleIdx="4" presStyleCnt="5">
        <dgm:presLayoutVars>
          <dgm:bulletEnabled val="1"/>
        </dgm:presLayoutVars>
      </dgm:prSet>
      <dgm:spPr/>
      <dgm:t>
        <a:bodyPr/>
        <a:lstStyle/>
        <a:p>
          <a:endParaRPr lang="sv-SE"/>
        </a:p>
      </dgm:t>
    </dgm:pt>
  </dgm:ptLst>
  <dgm:cxnLst>
    <dgm:cxn modelId="{8242B3D5-B132-4DF4-8709-9DB669EC9286}" type="presOf" srcId="{B498F651-70C2-44A0-83EF-F6B9F33CD411}" destId="{E8001F66-8114-406F-89B6-A4DF0E212189}" srcOrd="0" destOrd="0" presId="urn:microsoft.com/office/officeart/2005/8/layout/hChevron3"/>
    <dgm:cxn modelId="{EBCFE9E2-2EF6-417E-A8A7-590146171BB4}" srcId="{CDDF87DB-D5CE-4DC7-B8DF-D3585D6443ED}" destId="{FF82CBFC-35BE-49AF-BC08-6CE6C63998DF}" srcOrd="2" destOrd="0" parTransId="{33FBBD9D-CA8A-44EE-ADF8-E82A06433195}" sibTransId="{1A2AA0AA-7301-45C9-AB00-FEFEA0631279}"/>
    <dgm:cxn modelId="{298EB090-7304-47C8-9D5E-8BA298F4A7EF}" srcId="{CDDF87DB-D5CE-4DC7-B8DF-D3585D6443ED}" destId="{F246C5C6-C202-41B5-B89A-14C27B1E8E97}" srcOrd="3" destOrd="0" parTransId="{CBF31A29-95FA-4448-926C-46C720687176}" sibTransId="{A4ECBB9F-7693-4798-A8F6-70492596B998}"/>
    <dgm:cxn modelId="{BD34654B-DF0A-48D1-9F10-831E46622F4C}" type="presOf" srcId="{B1DB62B4-829D-4FDF-A441-E06A573A7569}" destId="{33D8DDA8-27D5-4BCE-9E67-0B2B05E4E628}" srcOrd="0" destOrd="0" presId="urn:microsoft.com/office/officeart/2005/8/layout/hChevron3"/>
    <dgm:cxn modelId="{3AB20B8D-9ACF-40E5-BC2F-8C918168C0B5}" type="presOf" srcId="{CDDF87DB-D5CE-4DC7-B8DF-D3585D6443ED}" destId="{83FB2565-7D02-43A7-83C9-D2C9BC70DAB6}" srcOrd="0" destOrd="0" presId="urn:microsoft.com/office/officeart/2005/8/layout/hChevron3"/>
    <dgm:cxn modelId="{E92AA7BB-2CAE-4016-ABE9-30DE59FA753D}" type="presOf" srcId="{FF82CBFC-35BE-49AF-BC08-6CE6C63998DF}" destId="{0B5709D5-D085-46E6-ABCD-54FE2C6D5FF2}" srcOrd="0" destOrd="0" presId="urn:microsoft.com/office/officeart/2005/8/layout/hChevron3"/>
    <dgm:cxn modelId="{620708F2-324C-4F06-887D-0BF023497D53}" type="presOf" srcId="{2CD9C42F-4269-4FCC-AA2E-18EA1C37F473}" destId="{797F8580-F4CD-4DA2-A9FB-01B4AA46364C}" srcOrd="0" destOrd="0" presId="urn:microsoft.com/office/officeart/2005/8/layout/hChevron3"/>
    <dgm:cxn modelId="{382C6AF1-82F7-4DFE-9752-3DC96FCAD8B0}" type="presOf" srcId="{F246C5C6-C202-41B5-B89A-14C27B1E8E97}" destId="{0ABF25A7-B612-4892-986B-F9CEDDA8362E}" srcOrd="0" destOrd="0" presId="urn:microsoft.com/office/officeart/2005/8/layout/hChevron3"/>
    <dgm:cxn modelId="{45647A54-8B7C-4099-BA0F-78E41FF2D55E}" srcId="{CDDF87DB-D5CE-4DC7-B8DF-D3585D6443ED}" destId="{B1DB62B4-829D-4FDF-A441-E06A573A7569}" srcOrd="4" destOrd="0" parTransId="{50951D2D-A513-46D8-8860-065FA3E12A73}" sibTransId="{F9FD9750-4302-49F3-8B76-03D5928E0273}"/>
    <dgm:cxn modelId="{B802718B-B5CD-4988-ABDB-5FD0747D2933}" srcId="{CDDF87DB-D5CE-4DC7-B8DF-D3585D6443ED}" destId="{2CD9C42F-4269-4FCC-AA2E-18EA1C37F473}" srcOrd="0" destOrd="0" parTransId="{26EDC736-5695-486E-9428-33F32A68F534}" sibTransId="{CF863C75-6452-44F1-B0FC-7E6600E40057}"/>
    <dgm:cxn modelId="{EEC00ACB-3E99-4282-9D55-ABB94A4BC894}" srcId="{CDDF87DB-D5CE-4DC7-B8DF-D3585D6443ED}" destId="{B498F651-70C2-44A0-83EF-F6B9F33CD411}" srcOrd="1" destOrd="0" parTransId="{AB90C6FA-0A6F-42C5-BB9E-0CE9E87D585E}" sibTransId="{41F8921E-228E-4421-8269-6C53B22DB32C}"/>
    <dgm:cxn modelId="{D3FFE2F7-6914-4446-B3A8-4CB27ADB959C}" type="presParOf" srcId="{83FB2565-7D02-43A7-83C9-D2C9BC70DAB6}" destId="{797F8580-F4CD-4DA2-A9FB-01B4AA46364C}" srcOrd="0" destOrd="0" presId="urn:microsoft.com/office/officeart/2005/8/layout/hChevron3"/>
    <dgm:cxn modelId="{292890B8-A36F-4E2E-BFE6-9BA35B58E899}" type="presParOf" srcId="{83FB2565-7D02-43A7-83C9-D2C9BC70DAB6}" destId="{0EB09EAD-6EFC-45D4-ABEF-9873CB60086D}" srcOrd="1" destOrd="0" presId="urn:microsoft.com/office/officeart/2005/8/layout/hChevron3"/>
    <dgm:cxn modelId="{91113908-554A-43CF-B7DF-283EC626DB78}" type="presParOf" srcId="{83FB2565-7D02-43A7-83C9-D2C9BC70DAB6}" destId="{E8001F66-8114-406F-89B6-A4DF0E212189}" srcOrd="2" destOrd="0" presId="urn:microsoft.com/office/officeart/2005/8/layout/hChevron3"/>
    <dgm:cxn modelId="{B8D605E6-E749-4F7E-AE1E-A3DDA6CCC2F6}" type="presParOf" srcId="{83FB2565-7D02-43A7-83C9-D2C9BC70DAB6}" destId="{AEFFA40B-97CF-4643-8890-D65ECEBD1C17}" srcOrd="3" destOrd="0" presId="urn:microsoft.com/office/officeart/2005/8/layout/hChevron3"/>
    <dgm:cxn modelId="{F4DC789B-3852-461E-8E8F-96B240BD67E0}" type="presParOf" srcId="{83FB2565-7D02-43A7-83C9-D2C9BC70DAB6}" destId="{0B5709D5-D085-46E6-ABCD-54FE2C6D5FF2}" srcOrd="4" destOrd="0" presId="urn:microsoft.com/office/officeart/2005/8/layout/hChevron3"/>
    <dgm:cxn modelId="{1DFB7BB0-619C-40D5-B255-7A0340FEB65A}" type="presParOf" srcId="{83FB2565-7D02-43A7-83C9-D2C9BC70DAB6}" destId="{96B241FF-1A48-4D95-B628-A8D437E8A93A}" srcOrd="5" destOrd="0" presId="urn:microsoft.com/office/officeart/2005/8/layout/hChevron3"/>
    <dgm:cxn modelId="{6FA0CA94-8067-4800-B807-7FBE2920BCCE}" type="presParOf" srcId="{83FB2565-7D02-43A7-83C9-D2C9BC70DAB6}" destId="{0ABF25A7-B612-4892-986B-F9CEDDA8362E}" srcOrd="6" destOrd="0" presId="urn:microsoft.com/office/officeart/2005/8/layout/hChevron3"/>
    <dgm:cxn modelId="{19D73CA1-1AE1-4584-8214-A50475EE6A48}" type="presParOf" srcId="{83FB2565-7D02-43A7-83C9-D2C9BC70DAB6}" destId="{4112512A-1AEA-42AC-B4C6-4C4605582EAE}" srcOrd="7" destOrd="0" presId="urn:microsoft.com/office/officeart/2005/8/layout/hChevron3"/>
    <dgm:cxn modelId="{3BFDFF36-F4BA-4AFF-B4F4-4C3C3B5A2186}" type="presParOf" srcId="{83FB2565-7D02-43A7-83C9-D2C9BC70DAB6}" destId="{33D8DDA8-27D5-4BCE-9E67-0B2B05E4E628}" srcOrd="8" destOrd="0" presId="urn:microsoft.com/office/officeart/2005/8/layout/hChevron3"/>
  </dgm:cxnLst>
  <dgm:bg/>
  <dgm:whole>
    <a:ln>
      <a:noFill/>
    </a:ln>
  </dgm:whole>
  <dgm:extLst>
    <a:ext uri="http://schemas.microsoft.com/office/drawing/2008/diagram">
      <dsp:dataModelExt xmlns:dsp="http://schemas.microsoft.com/office/drawing/2008/diagram" relId="rId14"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DDF87DB-D5CE-4DC7-B8DF-D3585D6443ED}" type="doc">
      <dgm:prSet loTypeId="urn:microsoft.com/office/officeart/2005/8/layout/hChevron3" loCatId="process" qsTypeId="urn:microsoft.com/office/officeart/2005/8/quickstyle/simple1" qsCatId="simple" csTypeId="urn:microsoft.com/office/officeart/2005/8/colors/accent1_2" csCatId="accent1" phldr="1"/>
      <dgm:spPr/>
    </dgm:pt>
    <dgm:pt modelId="{2CD9C42F-4269-4FCC-AA2E-18EA1C37F473}">
      <dgm:prSet phldrT="[Text]"/>
      <dgm:spPr>
        <a:solidFill>
          <a:schemeClr val="accent1">
            <a:lumMod val="40000"/>
            <a:lumOff val="60000"/>
          </a:schemeClr>
        </a:solidFill>
      </dgm:spPr>
      <dgm:t>
        <a:bodyPr/>
        <a:lstStyle/>
        <a:p>
          <a:r>
            <a:rPr lang="sv-SE" dirty="0" smtClean="0">
              <a:solidFill>
                <a:schemeClr val="bg1"/>
              </a:solidFill>
            </a:rPr>
            <a:t>Steg 1</a:t>
          </a:r>
          <a:endParaRPr lang="sv-SE" dirty="0">
            <a:solidFill>
              <a:schemeClr val="bg1"/>
            </a:solidFill>
          </a:endParaRPr>
        </a:p>
      </dgm:t>
    </dgm:pt>
    <dgm:pt modelId="{26EDC736-5695-486E-9428-33F32A68F534}" type="parTrans" cxnId="{B802718B-B5CD-4988-ABDB-5FD0747D2933}">
      <dgm:prSet/>
      <dgm:spPr/>
      <dgm:t>
        <a:bodyPr/>
        <a:lstStyle/>
        <a:p>
          <a:endParaRPr lang="sv-SE">
            <a:solidFill>
              <a:schemeClr val="tx1"/>
            </a:solidFill>
          </a:endParaRPr>
        </a:p>
      </dgm:t>
    </dgm:pt>
    <dgm:pt modelId="{CF863C75-6452-44F1-B0FC-7E6600E40057}" type="sibTrans" cxnId="{B802718B-B5CD-4988-ABDB-5FD0747D2933}">
      <dgm:prSet/>
      <dgm:spPr/>
      <dgm:t>
        <a:bodyPr/>
        <a:lstStyle/>
        <a:p>
          <a:endParaRPr lang="sv-SE">
            <a:solidFill>
              <a:schemeClr val="tx1"/>
            </a:solidFill>
          </a:endParaRPr>
        </a:p>
      </dgm:t>
    </dgm:pt>
    <dgm:pt modelId="{B498F651-70C2-44A0-83EF-F6B9F33CD411}">
      <dgm:prSet phldrT="[Text]"/>
      <dgm:spPr>
        <a:solidFill>
          <a:schemeClr val="accent1">
            <a:lumMod val="40000"/>
            <a:lumOff val="60000"/>
          </a:schemeClr>
        </a:solidFill>
      </dgm:spPr>
      <dgm:t>
        <a:bodyPr/>
        <a:lstStyle/>
        <a:p>
          <a:r>
            <a:rPr lang="sv-SE" dirty="0" smtClean="0">
              <a:solidFill>
                <a:schemeClr val="bg1"/>
              </a:solidFill>
            </a:rPr>
            <a:t>Steg 2</a:t>
          </a:r>
          <a:endParaRPr lang="sv-SE" dirty="0">
            <a:solidFill>
              <a:schemeClr val="bg1"/>
            </a:solidFill>
          </a:endParaRPr>
        </a:p>
      </dgm:t>
    </dgm:pt>
    <dgm:pt modelId="{AB90C6FA-0A6F-42C5-BB9E-0CE9E87D585E}" type="parTrans" cxnId="{EEC00ACB-3E99-4282-9D55-ABB94A4BC894}">
      <dgm:prSet/>
      <dgm:spPr/>
      <dgm:t>
        <a:bodyPr/>
        <a:lstStyle/>
        <a:p>
          <a:endParaRPr lang="sv-SE">
            <a:solidFill>
              <a:schemeClr val="tx1"/>
            </a:solidFill>
          </a:endParaRPr>
        </a:p>
      </dgm:t>
    </dgm:pt>
    <dgm:pt modelId="{41F8921E-228E-4421-8269-6C53B22DB32C}" type="sibTrans" cxnId="{EEC00ACB-3E99-4282-9D55-ABB94A4BC894}">
      <dgm:prSet/>
      <dgm:spPr/>
      <dgm:t>
        <a:bodyPr/>
        <a:lstStyle/>
        <a:p>
          <a:endParaRPr lang="sv-SE">
            <a:solidFill>
              <a:schemeClr val="tx1"/>
            </a:solidFill>
          </a:endParaRPr>
        </a:p>
      </dgm:t>
    </dgm:pt>
    <dgm:pt modelId="{B1DB62B4-829D-4FDF-A441-E06A573A7569}">
      <dgm:prSet phldrT="[Text]"/>
      <dgm:spPr>
        <a:solidFill>
          <a:schemeClr val="accent1">
            <a:lumMod val="40000"/>
            <a:lumOff val="60000"/>
          </a:schemeClr>
        </a:solidFill>
      </dgm:spPr>
      <dgm:t>
        <a:bodyPr/>
        <a:lstStyle/>
        <a:p>
          <a:r>
            <a:rPr lang="sv-SE" dirty="0" smtClean="0">
              <a:solidFill>
                <a:schemeClr val="bg1"/>
              </a:solidFill>
            </a:rPr>
            <a:t>Steg 5</a:t>
          </a:r>
          <a:endParaRPr lang="sv-SE" dirty="0">
            <a:solidFill>
              <a:schemeClr val="bg1"/>
            </a:solidFill>
          </a:endParaRPr>
        </a:p>
      </dgm:t>
    </dgm:pt>
    <dgm:pt modelId="{50951D2D-A513-46D8-8860-065FA3E12A73}" type="parTrans" cxnId="{45647A54-8B7C-4099-BA0F-78E41FF2D55E}">
      <dgm:prSet/>
      <dgm:spPr/>
      <dgm:t>
        <a:bodyPr/>
        <a:lstStyle/>
        <a:p>
          <a:endParaRPr lang="sv-SE">
            <a:solidFill>
              <a:schemeClr val="tx1"/>
            </a:solidFill>
          </a:endParaRPr>
        </a:p>
      </dgm:t>
    </dgm:pt>
    <dgm:pt modelId="{F9FD9750-4302-49F3-8B76-03D5928E0273}" type="sibTrans" cxnId="{45647A54-8B7C-4099-BA0F-78E41FF2D55E}">
      <dgm:prSet/>
      <dgm:spPr/>
      <dgm:t>
        <a:bodyPr/>
        <a:lstStyle/>
        <a:p>
          <a:endParaRPr lang="sv-SE">
            <a:solidFill>
              <a:schemeClr val="tx1"/>
            </a:solidFill>
          </a:endParaRPr>
        </a:p>
      </dgm:t>
    </dgm:pt>
    <dgm:pt modelId="{FF82CBFC-35BE-49AF-BC08-6CE6C63998DF}">
      <dgm:prSet phldrT="[Text]"/>
      <dgm:spPr>
        <a:solidFill>
          <a:schemeClr val="accent1"/>
        </a:solidFill>
      </dgm:spPr>
      <dgm:t>
        <a:bodyPr/>
        <a:lstStyle/>
        <a:p>
          <a:r>
            <a:rPr lang="sv-SE" dirty="0" smtClean="0">
              <a:solidFill>
                <a:schemeClr val="tx1"/>
              </a:solidFill>
            </a:rPr>
            <a:t>Steg 3</a:t>
          </a:r>
          <a:endParaRPr lang="sv-SE" dirty="0">
            <a:solidFill>
              <a:schemeClr val="tx1"/>
            </a:solidFill>
          </a:endParaRPr>
        </a:p>
      </dgm:t>
    </dgm:pt>
    <dgm:pt modelId="{33FBBD9D-CA8A-44EE-ADF8-E82A06433195}" type="parTrans" cxnId="{EBCFE9E2-2EF6-417E-A8A7-590146171BB4}">
      <dgm:prSet/>
      <dgm:spPr/>
      <dgm:t>
        <a:bodyPr/>
        <a:lstStyle/>
        <a:p>
          <a:endParaRPr lang="sv-SE">
            <a:solidFill>
              <a:schemeClr val="tx1"/>
            </a:solidFill>
          </a:endParaRPr>
        </a:p>
      </dgm:t>
    </dgm:pt>
    <dgm:pt modelId="{1A2AA0AA-7301-45C9-AB00-FEFEA0631279}" type="sibTrans" cxnId="{EBCFE9E2-2EF6-417E-A8A7-590146171BB4}">
      <dgm:prSet/>
      <dgm:spPr/>
      <dgm:t>
        <a:bodyPr/>
        <a:lstStyle/>
        <a:p>
          <a:endParaRPr lang="sv-SE">
            <a:solidFill>
              <a:schemeClr val="tx1"/>
            </a:solidFill>
          </a:endParaRPr>
        </a:p>
      </dgm:t>
    </dgm:pt>
    <dgm:pt modelId="{F246C5C6-C202-41B5-B89A-14C27B1E8E97}">
      <dgm:prSet phldrT="[Text]"/>
      <dgm:spPr>
        <a:solidFill>
          <a:schemeClr val="accent1">
            <a:lumMod val="40000"/>
            <a:lumOff val="60000"/>
          </a:schemeClr>
        </a:solidFill>
      </dgm:spPr>
      <dgm:t>
        <a:bodyPr/>
        <a:lstStyle/>
        <a:p>
          <a:r>
            <a:rPr lang="sv-SE" dirty="0" smtClean="0">
              <a:solidFill>
                <a:schemeClr val="bg1"/>
              </a:solidFill>
            </a:rPr>
            <a:t>Steg 4</a:t>
          </a:r>
          <a:endParaRPr lang="sv-SE" dirty="0">
            <a:solidFill>
              <a:schemeClr val="bg1"/>
            </a:solidFill>
          </a:endParaRPr>
        </a:p>
      </dgm:t>
    </dgm:pt>
    <dgm:pt modelId="{CBF31A29-95FA-4448-926C-46C720687176}" type="parTrans" cxnId="{298EB090-7304-47C8-9D5E-8BA298F4A7EF}">
      <dgm:prSet/>
      <dgm:spPr/>
      <dgm:t>
        <a:bodyPr/>
        <a:lstStyle/>
        <a:p>
          <a:endParaRPr lang="sv-SE">
            <a:solidFill>
              <a:schemeClr val="tx1"/>
            </a:solidFill>
          </a:endParaRPr>
        </a:p>
      </dgm:t>
    </dgm:pt>
    <dgm:pt modelId="{A4ECBB9F-7693-4798-A8F6-70492596B998}" type="sibTrans" cxnId="{298EB090-7304-47C8-9D5E-8BA298F4A7EF}">
      <dgm:prSet/>
      <dgm:spPr/>
      <dgm:t>
        <a:bodyPr/>
        <a:lstStyle/>
        <a:p>
          <a:endParaRPr lang="sv-SE">
            <a:solidFill>
              <a:schemeClr val="tx1"/>
            </a:solidFill>
          </a:endParaRPr>
        </a:p>
      </dgm:t>
    </dgm:pt>
    <dgm:pt modelId="{83FB2565-7D02-43A7-83C9-D2C9BC70DAB6}" type="pres">
      <dgm:prSet presAssocID="{CDDF87DB-D5CE-4DC7-B8DF-D3585D6443ED}" presName="Name0" presStyleCnt="0">
        <dgm:presLayoutVars>
          <dgm:dir/>
          <dgm:resizeHandles val="exact"/>
        </dgm:presLayoutVars>
      </dgm:prSet>
      <dgm:spPr/>
    </dgm:pt>
    <dgm:pt modelId="{797F8580-F4CD-4DA2-A9FB-01B4AA46364C}" type="pres">
      <dgm:prSet presAssocID="{2CD9C42F-4269-4FCC-AA2E-18EA1C37F473}" presName="parTxOnly" presStyleLbl="node1" presStyleIdx="0" presStyleCnt="5">
        <dgm:presLayoutVars>
          <dgm:bulletEnabled val="1"/>
        </dgm:presLayoutVars>
      </dgm:prSet>
      <dgm:spPr/>
      <dgm:t>
        <a:bodyPr/>
        <a:lstStyle/>
        <a:p>
          <a:endParaRPr lang="sv-SE"/>
        </a:p>
      </dgm:t>
    </dgm:pt>
    <dgm:pt modelId="{0EB09EAD-6EFC-45D4-ABEF-9873CB60086D}" type="pres">
      <dgm:prSet presAssocID="{CF863C75-6452-44F1-B0FC-7E6600E40057}" presName="parSpace" presStyleCnt="0"/>
      <dgm:spPr/>
    </dgm:pt>
    <dgm:pt modelId="{E8001F66-8114-406F-89B6-A4DF0E212189}" type="pres">
      <dgm:prSet presAssocID="{B498F651-70C2-44A0-83EF-F6B9F33CD411}" presName="parTxOnly" presStyleLbl="node1" presStyleIdx="1" presStyleCnt="5">
        <dgm:presLayoutVars>
          <dgm:bulletEnabled val="1"/>
        </dgm:presLayoutVars>
      </dgm:prSet>
      <dgm:spPr/>
      <dgm:t>
        <a:bodyPr/>
        <a:lstStyle/>
        <a:p>
          <a:endParaRPr lang="sv-SE"/>
        </a:p>
      </dgm:t>
    </dgm:pt>
    <dgm:pt modelId="{AEFFA40B-97CF-4643-8890-D65ECEBD1C17}" type="pres">
      <dgm:prSet presAssocID="{41F8921E-228E-4421-8269-6C53B22DB32C}" presName="parSpace" presStyleCnt="0"/>
      <dgm:spPr/>
    </dgm:pt>
    <dgm:pt modelId="{0B5709D5-D085-46E6-ABCD-54FE2C6D5FF2}" type="pres">
      <dgm:prSet presAssocID="{FF82CBFC-35BE-49AF-BC08-6CE6C63998DF}" presName="parTxOnly" presStyleLbl="node1" presStyleIdx="2" presStyleCnt="5">
        <dgm:presLayoutVars>
          <dgm:bulletEnabled val="1"/>
        </dgm:presLayoutVars>
      </dgm:prSet>
      <dgm:spPr/>
      <dgm:t>
        <a:bodyPr/>
        <a:lstStyle/>
        <a:p>
          <a:endParaRPr lang="sv-SE"/>
        </a:p>
      </dgm:t>
    </dgm:pt>
    <dgm:pt modelId="{96B241FF-1A48-4D95-B628-A8D437E8A93A}" type="pres">
      <dgm:prSet presAssocID="{1A2AA0AA-7301-45C9-AB00-FEFEA0631279}" presName="parSpace" presStyleCnt="0"/>
      <dgm:spPr/>
    </dgm:pt>
    <dgm:pt modelId="{0ABF25A7-B612-4892-986B-F9CEDDA8362E}" type="pres">
      <dgm:prSet presAssocID="{F246C5C6-C202-41B5-B89A-14C27B1E8E97}" presName="parTxOnly" presStyleLbl="node1" presStyleIdx="3" presStyleCnt="5">
        <dgm:presLayoutVars>
          <dgm:bulletEnabled val="1"/>
        </dgm:presLayoutVars>
      </dgm:prSet>
      <dgm:spPr/>
      <dgm:t>
        <a:bodyPr/>
        <a:lstStyle/>
        <a:p>
          <a:endParaRPr lang="sv-SE"/>
        </a:p>
      </dgm:t>
    </dgm:pt>
    <dgm:pt modelId="{4112512A-1AEA-42AC-B4C6-4C4605582EAE}" type="pres">
      <dgm:prSet presAssocID="{A4ECBB9F-7693-4798-A8F6-70492596B998}" presName="parSpace" presStyleCnt="0"/>
      <dgm:spPr/>
    </dgm:pt>
    <dgm:pt modelId="{33D8DDA8-27D5-4BCE-9E67-0B2B05E4E628}" type="pres">
      <dgm:prSet presAssocID="{B1DB62B4-829D-4FDF-A441-E06A573A7569}" presName="parTxOnly" presStyleLbl="node1" presStyleIdx="4" presStyleCnt="5">
        <dgm:presLayoutVars>
          <dgm:bulletEnabled val="1"/>
        </dgm:presLayoutVars>
      </dgm:prSet>
      <dgm:spPr/>
      <dgm:t>
        <a:bodyPr/>
        <a:lstStyle/>
        <a:p>
          <a:endParaRPr lang="sv-SE"/>
        </a:p>
      </dgm:t>
    </dgm:pt>
  </dgm:ptLst>
  <dgm:cxnLst>
    <dgm:cxn modelId="{8242B3D5-B132-4DF4-8709-9DB669EC9286}" type="presOf" srcId="{B498F651-70C2-44A0-83EF-F6B9F33CD411}" destId="{E8001F66-8114-406F-89B6-A4DF0E212189}" srcOrd="0" destOrd="0" presId="urn:microsoft.com/office/officeart/2005/8/layout/hChevron3"/>
    <dgm:cxn modelId="{EBCFE9E2-2EF6-417E-A8A7-590146171BB4}" srcId="{CDDF87DB-D5CE-4DC7-B8DF-D3585D6443ED}" destId="{FF82CBFC-35BE-49AF-BC08-6CE6C63998DF}" srcOrd="2" destOrd="0" parTransId="{33FBBD9D-CA8A-44EE-ADF8-E82A06433195}" sibTransId="{1A2AA0AA-7301-45C9-AB00-FEFEA0631279}"/>
    <dgm:cxn modelId="{298EB090-7304-47C8-9D5E-8BA298F4A7EF}" srcId="{CDDF87DB-D5CE-4DC7-B8DF-D3585D6443ED}" destId="{F246C5C6-C202-41B5-B89A-14C27B1E8E97}" srcOrd="3" destOrd="0" parTransId="{CBF31A29-95FA-4448-926C-46C720687176}" sibTransId="{A4ECBB9F-7693-4798-A8F6-70492596B998}"/>
    <dgm:cxn modelId="{BD34654B-DF0A-48D1-9F10-831E46622F4C}" type="presOf" srcId="{B1DB62B4-829D-4FDF-A441-E06A573A7569}" destId="{33D8DDA8-27D5-4BCE-9E67-0B2B05E4E628}" srcOrd="0" destOrd="0" presId="urn:microsoft.com/office/officeart/2005/8/layout/hChevron3"/>
    <dgm:cxn modelId="{3AB20B8D-9ACF-40E5-BC2F-8C918168C0B5}" type="presOf" srcId="{CDDF87DB-D5CE-4DC7-B8DF-D3585D6443ED}" destId="{83FB2565-7D02-43A7-83C9-D2C9BC70DAB6}" srcOrd="0" destOrd="0" presId="urn:microsoft.com/office/officeart/2005/8/layout/hChevron3"/>
    <dgm:cxn modelId="{E92AA7BB-2CAE-4016-ABE9-30DE59FA753D}" type="presOf" srcId="{FF82CBFC-35BE-49AF-BC08-6CE6C63998DF}" destId="{0B5709D5-D085-46E6-ABCD-54FE2C6D5FF2}" srcOrd="0" destOrd="0" presId="urn:microsoft.com/office/officeart/2005/8/layout/hChevron3"/>
    <dgm:cxn modelId="{620708F2-324C-4F06-887D-0BF023497D53}" type="presOf" srcId="{2CD9C42F-4269-4FCC-AA2E-18EA1C37F473}" destId="{797F8580-F4CD-4DA2-A9FB-01B4AA46364C}" srcOrd="0" destOrd="0" presId="urn:microsoft.com/office/officeart/2005/8/layout/hChevron3"/>
    <dgm:cxn modelId="{382C6AF1-82F7-4DFE-9752-3DC96FCAD8B0}" type="presOf" srcId="{F246C5C6-C202-41B5-B89A-14C27B1E8E97}" destId="{0ABF25A7-B612-4892-986B-F9CEDDA8362E}" srcOrd="0" destOrd="0" presId="urn:microsoft.com/office/officeart/2005/8/layout/hChevron3"/>
    <dgm:cxn modelId="{45647A54-8B7C-4099-BA0F-78E41FF2D55E}" srcId="{CDDF87DB-D5CE-4DC7-B8DF-D3585D6443ED}" destId="{B1DB62B4-829D-4FDF-A441-E06A573A7569}" srcOrd="4" destOrd="0" parTransId="{50951D2D-A513-46D8-8860-065FA3E12A73}" sibTransId="{F9FD9750-4302-49F3-8B76-03D5928E0273}"/>
    <dgm:cxn modelId="{B802718B-B5CD-4988-ABDB-5FD0747D2933}" srcId="{CDDF87DB-D5CE-4DC7-B8DF-D3585D6443ED}" destId="{2CD9C42F-4269-4FCC-AA2E-18EA1C37F473}" srcOrd="0" destOrd="0" parTransId="{26EDC736-5695-486E-9428-33F32A68F534}" sibTransId="{CF863C75-6452-44F1-B0FC-7E6600E40057}"/>
    <dgm:cxn modelId="{EEC00ACB-3E99-4282-9D55-ABB94A4BC894}" srcId="{CDDF87DB-D5CE-4DC7-B8DF-D3585D6443ED}" destId="{B498F651-70C2-44A0-83EF-F6B9F33CD411}" srcOrd="1" destOrd="0" parTransId="{AB90C6FA-0A6F-42C5-BB9E-0CE9E87D585E}" sibTransId="{41F8921E-228E-4421-8269-6C53B22DB32C}"/>
    <dgm:cxn modelId="{D3FFE2F7-6914-4446-B3A8-4CB27ADB959C}" type="presParOf" srcId="{83FB2565-7D02-43A7-83C9-D2C9BC70DAB6}" destId="{797F8580-F4CD-4DA2-A9FB-01B4AA46364C}" srcOrd="0" destOrd="0" presId="urn:microsoft.com/office/officeart/2005/8/layout/hChevron3"/>
    <dgm:cxn modelId="{292890B8-A36F-4E2E-BFE6-9BA35B58E899}" type="presParOf" srcId="{83FB2565-7D02-43A7-83C9-D2C9BC70DAB6}" destId="{0EB09EAD-6EFC-45D4-ABEF-9873CB60086D}" srcOrd="1" destOrd="0" presId="urn:microsoft.com/office/officeart/2005/8/layout/hChevron3"/>
    <dgm:cxn modelId="{91113908-554A-43CF-B7DF-283EC626DB78}" type="presParOf" srcId="{83FB2565-7D02-43A7-83C9-D2C9BC70DAB6}" destId="{E8001F66-8114-406F-89B6-A4DF0E212189}" srcOrd="2" destOrd="0" presId="urn:microsoft.com/office/officeart/2005/8/layout/hChevron3"/>
    <dgm:cxn modelId="{B8D605E6-E749-4F7E-AE1E-A3DDA6CCC2F6}" type="presParOf" srcId="{83FB2565-7D02-43A7-83C9-D2C9BC70DAB6}" destId="{AEFFA40B-97CF-4643-8890-D65ECEBD1C17}" srcOrd="3" destOrd="0" presId="urn:microsoft.com/office/officeart/2005/8/layout/hChevron3"/>
    <dgm:cxn modelId="{F4DC789B-3852-461E-8E8F-96B240BD67E0}" type="presParOf" srcId="{83FB2565-7D02-43A7-83C9-D2C9BC70DAB6}" destId="{0B5709D5-D085-46E6-ABCD-54FE2C6D5FF2}" srcOrd="4" destOrd="0" presId="urn:microsoft.com/office/officeart/2005/8/layout/hChevron3"/>
    <dgm:cxn modelId="{1DFB7BB0-619C-40D5-B255-7A0340FEB65A}" type="presParOf" srcId="{83FB2565-7D02-43A7-83C9-D2C9BC70DAB6}" destId="{96B241FF-1A48-4D95-B628-A8D437E8A93A}" srcOrd="5" destOrd="0" presId="urn:microsoft.com/office/officeart/2005/8/layout/hChevron3"/>
    <dgm:cxn modelId="{6FA0CA94-8067-4800-B807-7FBE2920BCCE}" type="presParOf" srcId="{83FB2565-7D02-43A7-83C9-D2C9BC70DAB6}" destId="{0ABF25A7-B612-4892-986B-F9CEDDA8362E}" srcOrd="6" destOrd="0" presId="urn:microsoft.com/office/officeart/2005/8/layout/hChevron3"/>
    <dgm:cxn modelId="{19D73CA1-1AE1-4584-8214-A50475EE6A48}" type="presParOf" srcId="{83FB2565-7D02-43A7-83C9-D2C9BC70DAB6}" destId="{4112512A-1AEA-42AC-B4C6-4C4605582EAE}" srcOrd="7" destOrd="0" presId="urn:microsoft.com/office/officeart/2005/8/layout/hChevron3"/>
    <dgm:cxn modelId="{3BFDFF36-F4BA-4AFF-B4F4-4C3C3B5A2186}" type="presParOf" srcId="{83FB2565-7D02-43A7-83C9-D2C9BC70DAB6}" destId="{33D8DDA8-27D5-4BCE-9E67-0B2B05E4E628}" srcOrd="8" destOrd="0" presId="urn:microsoft.com/office/officeart/2005/8/layout/hChevron3"/>
  </dgm:cxnLst>
  <dgm:bg/>
  <dgm:whole>
    <a:ln>
      <a:noFill/>
    </a:ln>
  </dgm:whole>
  <dgm:extLst>
    <a:ext uri="http://schemas.microsoft.com/office/drawing/2008/diagram">
      <dsp:dataModelExt xmlns:dsp="http://schemas.microsoft.com/office/drawing/2008/diagram" relId="rId14"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DDF87DB-D5CE-4DC7-B8DF-D3585D6443ED}" type="doc">
      <dgm:prSet loTypeId="urn:microsoft.com/office/officeart/2005/8/layout/hChevron3" loCatId="process" qsTypeId="urn:microsoft.com/office/officeart/2005/8/quickstyle/simple1" qsCatId="simple" csTypeId="urn:microsoft.com/office/officeart/2005/8/colors/accent1_2" csCatId="accent1" phldr="1"/>
      <dgm:spPr/>
    </dgm:pt>
    <dgm:pt modelId="{2CD9C42F-4269-4FCC-AA2E-18EA1C37F473}">
      <dgm:prSet phldrT="[Text]"/>
      <dgm:spPr>
        <a:solidFill>
          <a:schemeClr val="accent1">
            <a:lumMod val="40000"/>
            <a:lumOff val="60000"/>
          </a:schemeClr>
        </a:solidFill>
      </dgm:spPr>
      <dgm:t>
        <a:bodyPr/>
        <a:lstStyle/>
        <a:p>
          <a:r>
            <a:rPr lang="sv-SE" dirty="0" smtClean="0">
              <a:solidFill>
                <a:schemeClr val="bg1"/>
              </a:solidFill>
            </a:rPr>
            <a:t>Steg 1</a:t>
          </a:r>
          <a:endParaRPr lang="sv-SE" dirty="0">
            <a:solidFill>
              <a:schemeClr val="bg1"/>
            </a:solidFill>
          </a:endParaRPr>
        </a:p>
      </dgm:t>
    </dgm:pt>
    <dgm:pt modelId="{26EDC736-5695-486E-9428-33F32A68F534}" type="parTrans" cxnId="{B802718B-B5CD-4988-ABDB-5FD0747D2933}">
      <dgm:prSet/>
      <dgm:spPr/>
      <dgm:t>
        <a:bodyPr/>
        <a:lstStyle/>
        <a:p>
          <a:endParaRPr lang="sv-SE">
            <a:solidFill>
              <a:schemeClr val="tx1"/>
            </a:solidFill>
          </a:endParaRPr>
        </a:p>
      </dgm:t>
    </dgm:pt>
    <dgm:pt modelId="{CF863C75-6452-44F1-B0FC-7E6600E40057}" type="sibTrans" cxnId="{B802718B-B5CD-4988-ABDB-5FD0747D2933}">
      <dgm:prSet/>
      <dgm:spPr/>
      <dgm:t>
        <a:bodyPr/>
        <a:lstStyle/>
        <a:p>
          <a:endParaRPr lang="sv-SE">
            <a:solidFill>
              <a:schemeClr val="tx1"/>
            </a:solidFill>
          </a:endParaRPr>
        </a:p>
      </dgm:t>
    </dgm:pt>
    <dgm:pt modelId="{B498F651-70C2-44A0-83EF-F6B9F33CD411}">
      <dgm:prSet phldrT="[Text]"/>
      <dgm:spPr>
        <a:solidFill>
          <a:schemeClr val="accent1">
            <a:lumMod val="40000"/>
            <a:lumOff val="60000"/>
          </a:schemeClr>
        </a:solidFill>
      </dgm:spPr>
      <dgm:t>
        <a:bodyPr/>
        <a:lstStyle/>
        <a:p>
          <a:r>
            <a:rPr lang="sv-SE" dirty="0" smtClean="0">
              <a:solidFill>
                <a:schemeClr val="bg1"/>
              </a:solidFill>
            </a:rPr>
            <a:t>Steg</a:t>
          </a:r>
          <a:r>
            <a:rPr lang="sv-SE" dirty="0" smtClean="0">
              <a:solidFill>
                <a:schemeClr val="tx1"/>
              </a:solidFill>
            </a:rPr>
            <a:t> </a:t>
          </a:r>
          <a:r>
            <a:rPr lang="sv-SE" dirty="0" smtClean="0">
              <a:solidFill>
                <a:schemeClr val="bg1"/>
              </a:solidFill>
            </a:rPr>
            <a:t>2</a:t>
          </a:r>
          <a:endParaRPr lang="sv-SE" dirty="0">
            <a:solidFill>
              <a:schemeClr val="bg1"/>
            </a:solidFill>
          </a:endParaRPr>
        </a:p>
      </dgm:t>
    </dgm:pt>
    <dgm:pt modelId="{AB90C6FA-0A6F-42C5-BB9E-0CE9E87D585E}" type="parTrans" cxnId="{EEC00ACB-3E99-4282-9D55-ABB94A4BC894}">
      <dgm:prSet/>
      <dgm:spPr/>
      <dgm:t>
        <a:bodyPr/>
        <a:lstStyle/>
        <a:p>
          <a:endParaRPr lang="sv-SE">
            <a:solidFill>
              <a:schemeClr val="tx1"/>
            </a:solidFill>
          </a:endParaRPr>
        </a:p>
      </dgm:t>
    </dgm:pt>
    <dgm:pt modelId="{41F8921E-228E-4421-8269-6C53B22DB32C}" type="sibTrans" cxnId="{EEC00ACB-3E99-4282-9D55-ABB94A4BC894}">
      <dgm:prSet/>
      <dgm:spPr/>
      <dgm:t>
        <a:bodyPr/>
        <a:lstStyle/>
        <a:p>
          <a:endParaRPr lang="sv-SE">
            <a:solidFill>
              <a:schemeClr val="tx1"/>
            </a:solidFill>
          </a:endParaRPr>
        </a:p>
      </dgm:t>
    </dgm:pt>
    <dgm:pt modelId="{B1DB62B4-829D-4FDF-A441-E06A573A7569}">
      <dgm:prSet phldrT="[Text]"/>
      <dgm:spPr>
        <a:solidFill>
          <a:schemeClr val="accent1">
            <a:lumMod val="40000"/>
            <a:lumOff val="60000"/>
          </a:schemeClr>
        </a:solidFill>
      </dgm:spPr>
      <dgm:t>
        <a:bodyPr/>
        <a:lstStyle/>
        <a:p>
          <a:r>
            <a:rPr lang="sv-SE" dirty="0" smtClean="0">
              <a:solidFill>
                <a:schemeClr val="bg1"/>
              </a:solidFill>
            </a:rPr>
            <a:t>Steg 5</a:t>
          </a:r>
          <a:endParaRPr lang="sv-SE" dirty="0">
            <a:solidFill>
              <a:schemeClr val="bg1"/>
            </a:solidFill>
          </a:endParaRPr>
        </a:p>
      </dgm:t>
    </dgm:pt>
    <dgm:pt modelId="{50951D2D-A513-46D8-8860-065FA3E12A73}" type="parTrans" cxnId="{45647A54-8B7C-4099-BA0F-78E41FF2D55E}">
      <dgm:prSet/>
      <dgm:spPr/>
      <dgm:t>
        <a:bodyPr/>
        <a:lstStyle/>
        <a:p>
          <a:endParaRPr lang="sv-SE">
            <a:solidFill>
              <a:schemeClr val="tx1"/>
            </a:solidFill>
          </a:endParaRPr>
        </a:p>
      </dgm:t>
    </dgm:pt>
    <dgm:pt modelId="{F9FD9750-4302-49F3-8B76-03D5928E0273}" type="sibTrans" cxnId="{45647A54-8B7C-4099-BA0F-78E41FF2D55E}">
      <dgm:prSet/>
      <dgm:spPr/>
      <dgm:t>
        <a:bodyPr/>
        <a:lstStyle/>
        <a:p>
          <a:endParaRPr lang="sv-SE">
            <a:solidFill>
              <a:schemeClr val="tx1"/>
            </a:solidFill>
          </a:endParaRPr>
        </a:p>
      </dgm:t>
    </dgm:pt>
    <dgm:pt modelId="{FF82CBFC-35BE-49AF-BC08-6CE6C63998DF}">
      <dgm:prSet phldrT="[Text]"/>
      <dgm:spPr>
        <a:solidFill>
          <a:schemeClr val="accent1"/>
        </a:solidFill>
      </dgm:spPr>
      <dgm:t>
        <a:bodyPr/>
        <a:lstStyle/>
        <a:p>
          <a:r>
            <a:rPr lang="sv-SE" dirty="0" smtClean="0">
              <a:solidFill>
                <a:schemeClr val="tx1"/>
              </a:solidFill>
            </a:rPr>
            <a:t>Steg 3</a:t>
          </a:r>
          <a:endParaRPr lang="sv-SE" dirty="0">
            <a:solidFill>
              <a:schemeClr val="tx1"/>
            </a:solidFill>
          </a:endParaRPr>
        </a:p>
      </dgm:t>
    </dgm:pt>
    <dgm:pt modelId="{33FBBD9D-CA8A-44EE-ADF8-E82A06433195}" type="parTrans" cxnId="{EBCFE9E2-2EF6-417E-A8A7-590146171BB4}">
      <dgm:prSet/>
      <dgm:spPr/>
      <dgm:t>
        <a:bodyPr/>
        <a:lstStyle/>
        <a:p>
          <a:endParaRPr lang="sv-SE">
            <a:solidFill>
              <a:schemeClr val="tx1"/>
            </a:solidFill>
          </a:endParaRPr>
        </a:p>
      </dgm:t>
    </dgm:pt>
    <dgm:pt modelId="{1A2AA0AA-7301-45C9-AB00-FEFEA0631279}" type="sibTrans" cxnId="{EBCFE9E2-2EF6-417E-A8A7-590146171BB4}">
      <dgm:prSet/>
      <dgm:spPr/>
      <dgm:t>
        <a:bodyPr/>
        <a:lstStyle/>
        <a:p>
          <a:endParaRPr lang="sv-SE">
            <a:solidFill>
              <a:schemeClr val="tx1"/>
            </a:solidFill>
          </a:endParaRPr>
        </a:p>
      </dgm:t>
    </dgm:pt>
    <dgm:pt modelId="{F246C5C6-C202-41B5-B89A-14C27B1E8E97}">
      <dgm:prSet phldrT="[Text]"/>
      <dgm:spPr>
        <a:solidFill>
          <a:schemeClr val="accent1">
            <a:lumMod val="40000"/>
            <a:lumOff val="60000"/>
          </a:schemeClr>
        </a:solidFill>
      </dgm:spPr>
      <dgm:t>
        <a:bodyPr/>
        <a:lstStyle/>
        <a:p>
          <a:r>
            <a:rPr lang="sv-SE" dirty="0" smtClean="0">
              <a:solidFill>
                <a:schemeClr val="bg1"/>
              </a:solidFill>
            </a:rPr>
            <a:t>Steg 4</a:t>
          </a:r>
          <a:endParaRPr lang="sv-SE" dirty="0">
            <a:solidFill>
              <a:schemeClr val="bg1"/>
            </a:solidFill>
          </a:endParaRPr>
        </a:p>
      </dgm:t>
    </dgm:pt>
    <dgm:pt modelId="{CBF31A29-95FA-4448-926C-46C720687176}" type="parTrans" cxnId="{298EB090-7304-47C8-9D5E-8BA298F4A7EF}">
      <dgm:prSet/>
      <dgm:spPr/>
      <dgm:t>
        <a:bodyPr/>
        <a:lstStyle/>
        <a:p>
          <a:endParaRPr lang="sv-SE">
            <a:solidFill>
              <a:schemeClr val="tx1"/>
            </a:solidFill>
          </a:endParaRPr>
        </a:p>
      </dgm:t>
    </dgm:pt>
    <dgm:pt modelId="{A4ECBB9F-7693-4798-A8F6-70492596B998}" type="sibTrans" cxnId="{298EB090-7304-47C8-9D5E-8BA298F4A7EF}">
      <dgm:prSet/>
      <dgm:spPr/>
      <dgm:t>
        <a:bodyPr/>
        <a:lstStyle/>
        <a:p>
          <a:endParaRPr lang="sv-SE">
            <a:solidFill>
              <a:schemeClr val="tx1"/>
            </a:solidFill>
          </a:endParaRPr>
        </a:p>
      </dgm:t>
    </dgm:pt>
    <dgm:pt modelId="{83FB2565-7D02-43A7-83C9-D2C9BC70DAB6}" type="pres">
      <dgm:prSet presAssocID="{CDDF87DB-D5CE-4DC7-B8DF-D3585D6443ED}" presName="Name0" presStyleCnt="0">
        <dgm:presLayoutVars>
          <dgm:dir/>
          <dgm:resizeHandles val="exact"/>
        </dgm:presLayoutVars>
      </dgm:prSet>
      <dgm:spPr/>
    </dgm:pt>
    <dgm:pt modelId="{797F8580-F4CD-4DA2-A9FB-01B4AA46364C}" type="pres">
      <dgm:prSet presAssocID="{2CD9C42F-4269-4FCC-AA2E-18EA1C37F473}" presName="parTxOnly" presStyleLbl="node1" presStyleIdx="0" presStyleCnt="5">
        <dgm:presLayoutVars>
          <dgm:bulletEnabled val="1"/>
        </dgm:presLayoutVars>
      </dgm:prSet>
      <dgm:spPr/>
      <dgm:t>
        <a:bodyPr/>
        <a:lstStyle/>
        <a:p>
          <a:endParaRPr lang="sv-SE"/>
        </a:p>
      </dgm:t>
    </dgm:pt>
    <dgm:pt modelId="{0EB09EAD-6EFC-45D4-ABEF-9873CB60086D}" type="pres">
      <dgm:prSet presAssocID="{CF863C75-6452-44F1-B0FC-7E6600E40057}" presName="parSpace" presStyleCnt="0"/>
      <dgm:spPr/>
    </dgm:pt>
    <dgm:pt modelId="{E8001F66-8114-406F-89B6-A4DF0E212189}" type="pres">
      <dgm:prSet presAssocID="{B498F651-70C2-44A0-83EF-F6B9F33CD411}" presName="parTxOnly" presStyleLbl="node1" presStyleIdx="1" presStyleCnt="5">
        <dgm:presLayoutVars>
          <dgm:bulletEnabled val="1"/>
        </dgm:presLayoutVars>
      </dgm:prSet>
      <dgm:spPr/>
      <dgm:t>
        <a:bodyPr/>
        <a:lstStyle/>
        <a:p>
          <a:endParaRPr lang="sv-SE"/>
        </a:p>
      </dgm:t>
    </dgm:pt>
    <dgm:pt modelId="{AEFFA40B-97CF-4643-8890-D65ECEBD1C17}" type="pres">
      <dgm:prSet presAssocID="{41F8921E-228E-4421-8269-6C53B22DB32C}" presName="parSpace" presStyleCnt="0"/>
      <dgm:spPr/>
    </dgm:pt>
    <dgm:pt modelId="{0B5709D5-D085-46E6-ABCD-54FE2C6D5FF2}" type="pres">
      <dgm:prSet presAssocID="{FF82CBFC-35BE-49AF-BC08-6CE6C63998DF}" presName="parTxOnly" presStyleLbl="node1" presStyleIdx="2" presStyleCnt="5">
        <dgm:presLayoutVars>
          <dgm:bulletEnabled val="1"/>
        </dgm:presLayoutVars>
      </dgm:prSet>
      <dgm:spPr/>
      <dgm:t>
        <a:bodyPr/>
        <a:lstStyle/>
        <a:p>
          <a:endParaRPr lang="sv-SE"/>
        </a:p>
      </dgm:t>
    </dgm:pt>
    <dgm:pt modelId="{96B241FF-1A48-4D95-B628-A8D437E8A93A}" type="pres">
      <dgm:prSet presAssocID="{1A2AA0AA-7301-45C9-AB00-FEFEA0631279}" presName="parSpace" presStyleCnt="0"/>
      <dgm:spPr/>
    </dgm:pt>
    <dgm:pt modelId="{0ABF25A7-B612-4892-986B-F9CEDDA8362E}" type="pres">
      <dgm:prSet presAssocID="{F246C5C6-C202-41B5-B89A-14C27B1E8E97}" presName="parTxOnly" presStyleLbl="node1" presStyleIdx="3" presStyleCnt="5">
        <dgm:presLayoutVars>
          <dgm:bulletEnabled val="1"/>
        </dgm:presLayoutVars>
      </dgm:prSet>
      <dgm:spPr/>
      <dgm:t>
        <a:bodyPr/>
        <a:lstStyle/>
        <a:p>
          <a:endParaRPr lang="sv-SE"/>
        </a:p>
      </dgm:t>
    </dgm:pt>
    <dgm:pt modelId="{4112512A-1AEA-42AC-B4C6-4C4605582EAE}" type="pres">
      <dgm:prSet presAssocID="{A4ECBB9F-7693-4798-A8F6-70492596B998}" presName="parSpace" presStyleCnt="0"/>
      <dgm:spPr/>
    </dgm:pt>
    <dgm:pt modelId="{33D8DDA8-27D5-4BCE-9E67-0B2B05E4E628}" type="pres">
      <dgm:prSet presAssocID="{B1DB62B4-829D-4FDF-A441-E06A573A7569}" presName="parTxOnly" presStyleLbl="node1" presStyleIdx="4" presStyleCnt="5">
        <dgm:presLayoutVars>
          <dgm:bulletEnabled val="1"/>
        </dgm:presLayoutVars>
      </dgm:prSet>
      <dgm:spPr/>
      <dgm:t>
        <a:bodyPr/>
        <a:lstStyle/>
        <a:p>
          <a:endParaRPr lang="sv-SE"/>
        </a:p>
      </dgm:t>
    </dgm:pt>
  </dgm:ptLst>
  <dgm:cxnLst>
    <dgm:cxn modelId="{8242B3D5-B132-4DF4-8709-9DB669EC9286}" type="presOf" srcId="{B498F651-70C2-44A0-83EF-F6B9F33CD411}" destId="{E8001F66-8114-406F-89B6-A4DF0E212189}" srcOrd="0" destOrd="0" presId="urn:microsoft.com/office/officeart/2005/8/layout/hChevron3"/>
    <dgm:cxn modelId="{EBCFE9E2-2EF6-417E-A8A7-590146171BB4}" srcId="{CDDF87DB-D5CE-4DC7-B8DF-D3585D6443ED}" destId="{FF82CBFC-35BE-49AF-BC08-6CE6C63998DF}" srcOrd="2" destOrd="0" parTransId="{33FBBD9D-CA8A-44EE-ADF8-E82A06433195}" sibTransId="{1A2AA0AA-7301-45C9-AB00-FEFEA0631279}"/>
    <dgm:cxn modelId="{298EB090-7304-47C8-9D5E-8BA298F4A7EF}" srcId="{CDDF87DB-D5CE-4DC7-B8DF-D3585D6443ED}" destId="{F246C5C6-C202-41B5-B89A-14C27B1E8E97}" srcOrd="3" destOrd="0" parTransId="{CBF31A29-95FA-4448-926C-46C720687176}" sibTransId="{A4ECBB9F-7693-4798-A8F6-70492596B998}"/>
    <dgm:cxn modelId="{BD34654B-DF0A-48D1-9F10-831E46622F4C}" type="presOf" srcId="{B1DB62B4-829D-4FDF-A441-E06A573A7569}" destId="{33D8DDA8-27D5-4BCE-9E67-0B2B05E4E628}" srcOrd="0" destOrd="0" presId="urn:microsoft.com/office/officeart/2005/8/layout/hChevron3"/>
    <dgm:cxn modelId="{3AB20B8D-9ACF-40E5-BC2F-8C918168C0B5}" type="presOf" srcId="{CDDF87DB-D5CE-4DC7-B8DF-D3585D6443ED}" destId="{83FB2565-7D02-43A7-83C9-D2C9BC70DAB6}" srcOrd="0" destOrd="0" presId="urn:microsoft.com/office/officeart/2005/8/layout/hChevron3"/>
    <dgm:cxn modelId="{E92AA7BB-2CAE-4016-ABE9-30DE59FA753D}" type="presOf" srcId="{FF82CBFC-35BE-49AF-BC08-6CE6C63998DF}" destId="{0B5709D5-D085-46E6-ABCD-54FE2C6D5FF2}" srcOrd="0" destOrd="0" presId="urn:microsoft.com/office/officeart/2005/8/layout/hChevron3"/>
    <dgm:cxn modelId="{620708F2-324C-4F06-887D-0BF023497D53}" type="presOf" srcId="{2CD9C42F-4269-4FCC-AA2E-18EA1C37F473}" destId="{797F8580-F4CD-4DA2-A9FB-01B4AA46364C}" srcOrd="0" destOrd="0" presId="urn:microsoft.com/office/officeart/2005/8/layout/hChevron3"/>
    <dgm:cxn modelId="{382C6AF1-82F7-4DFE-9752-3DC96FCAD8B0}" type="presOf" srcId="{F246C5C6-C202-41B5-B89A-14C27B1E8E97}" destId="{0ABF25A7-B612-4892-986B-F9CEDDA8362E}" srcOrd="0" destOrd="0" presId="urn:microsoft.com/office/officeart/2005/8/layout/hChevron3"/>
    <dgm:cxn modelId="{45647A54-8B7C-4099-BA0F-78E41FF2D55E}" srcId="{CDDF87DB-D5CE-4DC7-B8DF-D3585D6443ED}" destId="{B1DB62B4-829D-4FDF-A441-E06A573A7569}" srcOrd="4" destOrd="0" parTransId="{50951D2D-A513-46D8-8860-065FA3E12A73}" sibTransId="{F9FD9750-4302-49F3-8B76-03D5928E0273}"/>
    <dgm:cxn modelId="{B802718B-B5CD-4988-ABDB-5FD0747D2933}" srcId="{CDDF87DB-D5CE-4DC7-B8DF-D3585D6443ED}" destId="{2CD9C42F-4269-4FCC-AA2E-18EA1C37F473}" srcOrd="0" destOrd="0" parTransId="{26EDC736-5695-486E-9428-33F32A68F534}" sibTransId="{CF863C75-6452-44F1-B0FC-7E6600E40057}"/>
    <dgm:cxn modelId="{EEC00ACB-3E99-4282-9D55-ABB94A4BC894}" srcId="{CDDF87DB-D5CE-4DC7-B8DF-D3585D6443ED}" destId="{B498F651-70C2-44A0-83EF-F6B9F33CD411}" srcOrd="1" destOrd="0" parTransId="{AB90C6FA-0A6F-42C5-BB9E-0CE9E87D585E}" sibTransId="{41F8921E-228E-4421-8269-6C53B22DB32C}"/>
    <dgm:cxn modelId="{D3FFE2F7-6914-4446-B3A8-4CB27ADB959C}" type="presParOf" srcId="{83FB2565-7D02-43A7-83C9-D2C9BC70DAB6}" destId="{797F8580-F4CD-4DA2-A9FB-01B4AA46364C}" srcOrd="0" destOrd="0" presId="urn:microsoft.com/office/officeart/2005/8/layout/hChevron3"/>
    <dgm:cxn modelId="{292890B8-A36F-4E2E-BFE6-9BA35B58E899}" type="presParOf" srcId="{83FB2565-7D02-43A7-83C9-D2C9BC70DAB6}" destId="{0EB09EAD-6EFC-45D4-ABEF-9873CB60086D}" srcOrd="1" destOrd="0" presId="urn:microsoft.com/office/officeart/2005/8/layout/hChevron3"/>
    <dgm:cxn modelId="{91113908-554A-43CF-B7DF-283EC626DB78}" type="presParOf" srcId="{83FB2565-7D02-43A7-83C9-D2C9BC70DAB6}" destId="{E8001F66-8114-406F-89B6-A4DF0E212189}" srcOrd="2" destOrd="0" presId="urn:microsoft.com/office/officeart/2005/8/layout/hChevron3"/>
    <dgm:cxn modelId="{B8D605E6-E749-4F7E-AE1E-A3DDA6CCC2F6}" type="presParOf" srcId="{83FB2565-7D02-43A7-83C9-D2C9BC70DAB6}" destId="{AEFFA40B-97CF-4643-8890-D65ECEBD1C17}" srcOrd="3" destOrd="0" presId="urn:microsoft.com/office/officeart/2005/8/layout/hChevron3"/>
    <dgm:cxn modelId="{F4DC789B-3852-461E-8E8F-96B240BD67E0}" type="presParOf" srcId="{83FB2565-7D02-43A7-83C9-D2C9BC70DAB6}" destId="{0B5709D5-D085-46E6-ABCD-54FE2C6D5FF2}" srcOrd="4" destOrd="0" presId="urn:microsoft.com/office/officeart/2005/8/layout/hChevron3"/>
    <dgm:cxn modelId="{1DFB7BB0-619C-40D5-B255-7A0340FEB65A}" type="presParOf" srcId="{83FB2565-7D02-43A7-83C9-D2C9BC70DAB6}" destId="{96B241FF-1A48-4D95-B628-A8D437E8A93A}" srcOrd="5" destOrd="0" presId="urn:microsoft.com/office/officeart/2005/8/layout/hChevron3"/>
    <dgm:cxn modelId="{6FA0CA94-8067-4800-B807-7FBE2920BCCE}" type="presParOf" srcId="{83FB2565-7D02-43A7-83C9-D2C9BC70DAB6}" destId="{0ABF25A7-B612-4892-986B-F9CEDDA8362E}" srcOrd="6" destOrd="0" presId="urn:microsoft.com/office/officeart/2005/8/layout/hChevron3"/>
    <dgm:cxn modelId="{19D73CA1-1AE1-4584-8214-A50475EE6A48}" type="presParOf" srcId="{83FB2565-7D02-43A7-83C9-D2C9BC70DAB6}" destId="{4112512A-1AEA-42AC-B4C6-4C4605582EAE}" srcOrd="7" destOrd="0" presId="urn:microsoft.com/office/officeart/2005/8/layout/hChevron3"/>
    <dgm:cxn modelId="{3BFDFF36-F4BA-4AFF-B4F4-4C3C3B5A2186}" type="presParOf" srcId="{83FB2565-7D02-43A7-83C9-D2C9BC70DAB6}" destId="{33D8DDA8-27D5-4BCE-9E67-0B2B05E4E628}" srcOrd="8" destOrd="0" presId="urn:microsoft.com/office/officeart/2005/8/layout/hChevron3"/>
  </dgm:cxnLst>
  <dgm:bg/>
  <dgm:whole>
    <a:ln>
      <a:noFill/>
    </a:ln>
  </dgm:whole>
  <dgm:extLst>
    <a:ext uri="http://schemas.microsoft.com/office/drawing/2008/diagram">
      <dsp:dataModelExt xmlns:dsp="http://schemas.microsoft.com/office/drawing/2008/diagram" relId="rId14"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DDF87DB-D5CE-4DC7-B8DF-D3585D6443ED}" type="doc">
      <dgm:prSet loTypeId="urn:microsoft.com/office/officeart/2005/8/layout/hChevron3" loCatId="process" qsTypeId="urn:microsoft.com/office/officeart/2005/8/quickstyle/simple1" qsCatId="simple" csTypeId="urn:microsoft.com/office/officeart/2005/8/colors/accent1_2" csCatId="accent1" phldr="1"/>
      <dgm:spPr/>
    </dgm:pt>
    <dgm:pt modelId="{2CD9C42F-4269-4FCC-AA2E-18EA1C37F473}">
      <dgm:prSet phldrT="[Text]"/>
      <dgm:spPr>
        <a:solidFill>
          <a:schemeClr val="accent1">
            <a:lumMod val="40000"/>
            <a:lumOff val="60000"/>
          </a:schemeClr>
        </a:solidFill>
      </dgm:spPr>
      <dgm:t>
        <a:bodyPr/>
        <a:lstStyle/>
        <a:p>
          <a:r>
            <a:rPr lang="sv-SE" dirty="0" smtClean="0">
              <a:solidFill>
                <a:schemeClr val="bg1"/>
              </a:solidFill>
            </a:rPr>
            <a:t>Steg 1</a:t>
          </a:r>
          <a:endParaRPr lang="sv-SE" dirty="0">
            <a:solidFill>
              <a:schemeClr val="bg1"/>
            </a:solidFill>
          </a:endParaRPr>
        </a:p>
      </dgm:t>
    </dgm:pt>
    <dgm:pt modelId="{26EDC736-5695-486E-9428-33F32A68F534}" type="parTrans" cxnId="{B802718B-B5CD-4988-ABDB-5FD0747D2933}">
      <dgm:prSet/>
      <dgm:spPr/>
      <dgm:t>
        <a:bodyPr/>
        <a:lstStyle/>
        <a:p>
          <a:endParaRPr lang="sv-SE">
            <a:solidFill>
              <a:schemeClr val="tx1"/>
            </a:solidFill>
          </a:endParaRPr>
        </a:p>
      </dgm:t>
    </dgm:pt>
    <dgm:pt modelId="{CF863C75-6452-44F1-B0FC-7E6600E40057}" type="sibTrans" cxnId="{B802718B-B5CD-4988-ABDB-5FD0747D2933}">
      <dgm:prSet/>
      <dgm:spPr/>
      <dgm:t>
        <a:bodyPr/>
        <a:lstStyle/>
        <a:p>
          <a:endParaRPr lang="sv-SE">
            <a:solidFill>
              <a:schemeClr val="tx1"/>
            </a:solidFill>
          </a:endParaRPr>
        </a:p>
      </dgm:t>
    </dgm:pt>
    <dgm:pt modelId="{B498F651-70C2-44A0-83EF-F6B9F33CD411}">
      <dgm:prSet phldrT="[Text]"/>
      <dgm:spPr>
        <a:solidFill>
          <a:schemeClr val="accent1">
            <a:lumMod val="40000"/>
            <a:lumOff val="60000"/>
          </a:schemeClr>
        </a:solidFill>
      </dgm:spPr>
      <dgm:t>
        <a:bodyPr/>
        <a:lstStyle/>
        <a:p>
          <a:r>
            <a:rPr lang="sv-SE" dirty="0" smtClean="0">
              <a:solidFill>
                <a:schemeClr val="bg1"/>
              </a:solidFill>
            </a:rPr>
            <a:t>Steg</a:t>
          </a:r>
          <a:r>
            <a:rPr lang="sv-SE" dirty="0" smtClean="0">
              <a:solidFill>
                <a:schemeClr val="tx1"/>
              </a:solidFill>
            </a:rPr>
            <a:t> </a:t>
          </a:r>
          <a:r>
            <a:rPr lang="sv-SE" dirty="0" smtClean="0">
              <a:solidFill>
                <a:schemeClr val="bg1"/>
              </a:solidFill>
            </a:rPr>
            <a:t>2</a:t>
          </a:r>
          <a:endParaRPr lang="sv-SE" dirty="0">
            <a:solidFill>
              <a:schemeClr val="bg1"/>
            </a:solidFill>
          </a:endParaRPr>
        </a:p>
      </dgm:t>
    </dgm:pt>
    <dgm:pt modelId="{AB90C6FA-0A6F-42C5-BB9E-0CE9E87D585E}" type="parTrans" cxnId="{EEC00ACB-3E99-4282-9D55-ABB94A4BC894}">
      <dgm:prSet/>
      <dgm:spPr/>
      <dgm:t>
        <a:bodyPr/>
        <a:lstStyle/>
        <a:p>
          <a:endParaRPr lang="sv-SE">
            <a:solidFill>
              <a:schemeClr val="tx1"/>
            </a:solidFill>
          </a:endParaRPr>
        </a:p>
      </dgm:t>
    </dgm:pt>
    <dgm:pt modelId="{41F8921E-228E-4421-8269-6C53B22DB32C}" type="sibTrans" cxnId="{EEC00ACB-3E99-4282-9D55-ABB94A4BC894}">
      <dgm:prSet/>
      <dgm:spPr/>
      <dgm:t>
        <a:bodyPr/>
        <a:lstStyle/>
        <a:p>
          <a:endParaRPr lang="sv-SE">
            <a:solidFill>
              <a:schemeClr val="tx1"/>
            </a:solidFill>
          </a:endParaRPr>
        </a:p>
      </dgm:t>
    </dgm:pt>
    <dgm:pt modelId="{B1DB62B4-829D-4FDF-A441-E06A573A7569}">
      <dgm:prSet phldrT="[Text]"/>
      <dgm:spPr>
        <a:solidFill>
          <a:schemeClr val="accent1">
            <a:lumMod val="40000"/>
            <a:lumOff val="60000"/>
          </a:schemeClr>
        </a:solidFill>
      </dgm:spPr>
      <dgm:t>
        <a:bodyPr/>
        <a:lstStyle/>
        <a:p>
          <a:r>
            <a:rPr lang="sv-SE" dirty="0" smtClean="0">
              <a:solidFill>
                <a:schemeClr val="bg1"/>
              </a:solidFill>
            </a:rPr>
            <a:t>Steg 5</a:t>
          </a:r>
          <a:endParaRPr lang="sv-SE" dirty="0">
            <a:solidFill>
              <a:schemeClr val="bg1"/>
            </a:solidFill>
          </a:endParaRPr>
        </a:p>
      </dgm:t>
    </dgm:pt>
    <dgm:pt modelId="{50951D2D-A513-46D8-8860-065FA3E12A73}" type="parTrans" cxnId="{45647A54-8B7C-4099-BA0F-78E41FF2D55E}">
      <dgm:prSet/>
      <dgm:spPr/>
      <dgm:t>
        <a:bodyPr/>
        <a:lstStyle/>
        <a:p>
          <a:endParaRPr lang="sv-SE">
            <a:solidFill>
              <a:schemeClr val="tx1"/>
            </a:solidFill>
          </a:endParaRPr>
        </a:p>
      </dgm:t>
    </dgm:pt>
    <dgm:pt modelId="{F9FD9750-4302-49F3-8B76-03D5928E0273}" type="sibTrans" cxnId="{45647A54-8B7C-4099-BA0F-78E41FF2D55E}">
      <dgm:prSet/>
      <dgm:spPr/>
      <dgm:t>
        <a:bodyPr/>
        <a:lstStyle/>
        <a:p>
          <a:endParaRPr lang="sv-SE">
            <a:solidFill>
              <a:schemeClr val="tx1"/>
            </a:solidFill>
          </a:endParaRPr>
        </a:p>
      </dgm:t>
    </dgm:pt>
    <dgm:pt modelId="{FF82CBFC-35BE-49AF-BC08-6CE6C63998DF}">
      <dgm:prSet phldrT="[Text]"/>
      <dgm:spPr>
        <a:solidFill>
          <a:schemeClr val="accent1"/>
        </a:solidFill>
      </dgm:spPr>
      <dgm:t>
        <a:bodyPr/>
        <a:lstStyle/>
        <a:p>
          <a:r>
            <a:rPr lang="sv-SE" dirty="0" smtClean="0">
              <a:solidFill>
                <a:schemeClr val="tx1"/>
              </a:solidFill>
            </a:rPr>
            <a:t>Steg 3</a:t>
          </a:r>
          <a:endParaRPr lang="sv-SE" dirty="0">
            <a:solidFill>
              <a:schemeClr val="tx1"/>
            </a:solidFill>
          </a:endParaRPr>
        </a:p>
      </dgm:t>
    </dgm:pt>
    <dgm:pt modelId="{33FBBD9D-CA8A-44EE-ADF8-E82A06433195}" type="parTrans" cxnId="{EBCFE9E2-2EF6-417E-A8A7-590146171BB4}">
      <dgm:prSet/>
      <dgm:spPr/>
      <dgm:t>
        <a:bodyPr/>
        <a:lstStyle/>
        <a:p>
          <a:endParaRPr lang="sv-SE">
            <a:solidFill>
              <a:schemeClr val="tx1"/>
            </a:solidFill>
          </a:endParaRPr>
        </a:p>
      </dgm:t>
    </dgm:pt>
    <dgm:pt modelId="{1A2AA0AA-7301-45C9-AB00-FEFEA0631279}" type="sibTrans" cxnId="{EBCFE9E2-2EF6-417E-A8A7-590146171BB4}">
      <dgm:prSet/>
      <dgm:spPr/>
      <dgm:t>
        <a:bodyPr/>
        <a:lstStyle/>
        <a:p>
          <a:endParaRPr lang="sv-SE">
            <a:solidFill>
              <a:schemeClr val="tx1"/>
            </a:solidFill>
          </a:endParaRPr>
        </a:p>
      </dgm:t>
    </dgm:pt>
    <dgm:pt modelId="{F246C5C6-C202-41B5-B89A-14C27B1E8E97}">
      <dgm:prSet phldrT="[Text]"/>
      <dgm:spPr>
        <a:solidFill>
          <a:schemeClr val="accent1">
            <a:lumMod val="40000"/>
            <a:lumOff val="60000"/>
          </a:schemeClr>
        </a:solidFill>
      </dgm:spPr>
      <dgm:t>
        <a:bodyPr/>
        <a:lstStyle/>
        <a:p>
          <a:r>
            <a:rPr lang="sv-SE" dirty="0" smtClean="0">
              <a:solidFill>
                <a:schemeClr val="bg1"/>
              </a:solidFill>
            </a:rPr>
            <a:t>Steg 4</a:t>
          </a:r>
          <a:endParaRPr lang="sv-SE" dirty="0">
            <a:solidFill>
              <a:schemeClr val="bg1"/>
            </a:solidFill>
          </a:endParaRPr>
        </a:p>
      </dgm:t>
    </dgm:pt>
    <dgm:pt modelId="{CBF31A29-95FA-4448-926C-46C720687176}" type="parTrans" cxnId="{298EB090-7304-47C8-9D5E-8BA298F4A7EF}">
      <dgm:prSet/>
      <dgm:spPr/>
      <dgm:t>
        <a:bodyPr/>
        <a:lstStyle/>
        <a:p>
          <a:endParaRPr lang="sv-SE">
            <a:solidFill>
              <a:schemeClr val="tx1"/>
            </a:solidFill>
          </a:endParaRPr>
        </a:p>
      </dgm:t>
    </dgm:pt>
    <dgm:pt modelId="{A4ECBB9F-7693-4798-A8F6-70492596B998}" type="sibTrans" cxnId="{298EB090-7304-47C8-9D5E-8BA298F4A7EF}">
      <dgm:prSet/>
      <dgm:spPr/>
      <dgm:t>
        <a:bodyPr/>
        <a:lstStyle/>
        <a:p>
          <a:endParaRPr lang="sv-SE">
            <a:solidFill>
              <a:schemeClr val="tx1"/>
            </a:solidFill>
          </a:endParaRPr>
        </a:p>
      </dgm:t>
    </dgm:pt>
    <dgm:pt modelId="{83FB2565-7D02-43A7-83C9-D2C9BC70DAB6}" type="pres">
      <dgm:prSet presAssocID="{CDDF87DB-D5CE-4DC7-B8DF-D3585D6443ED}" presName="Name0" presStyleCnt="0">
        <dgm:presLayoutVars>
          <dgm:dir/>
          <dgm:resizeHandles val="exact"/>
        </dgm:presLayoutVars>
      </dgm:prSet>
      <dgm:spPr/>
    </dgm:pt>
    <dgm:pt modelId="{797F8580-F4CD-4DA2-A9FB-01B4AA46364C}" type="pres">
      <dgm:prSet presAssocID="{2CD9C42F-4269-4FCC-AA2E-18EA1C37F473}" presName="parTxOnly" presStyleLbl="node1" presStyleIdx="0" presStyleCnt="5">
        <dgm:presLayoutVars>
          <dgm:bulletEnabled val="1"/>
        </dgm:presLayoutVars>
      </dgm:prSet>
      <dgm:spPr/>
      <dgm:t>
        <a:bodyPr/>
        <a:lstStyle/>
        <a:p>
          <a:endParaRPr lang="sv-SE"/>
        </a:p>
      </dgm:t>
    </dgm:pt>
    <dgm:pt modelId="{0EB09EAD-6EFC-45D4-ABEF-9873CB60086D}" type="pres">
      <dgm:prSet presAssocID="{CF863C75-6452-44F1-B0FC-7E6600E40057}" presName="parSpace" presStyleCnt="0"/>
      <dgm:spPr/>
    </dgm:pt>
    <dgm:pt modelId="{E8001F66-8114-406F-89B6-A4DF0E212189}" type="pres">
      <dgm:prSet presAssocID="{B498F651-70C2-44A0-83EF-F6B9F33CD411}" presName="parTxOnly" presStyleLbl="node1" presStyleIdx="1" presStyleCnt="5">
        <dgm:presLayoutVars>
          <dgm:bulletEnabled val="1"/>
        </dgm:presLayoutVars>
      </dgm:prSet>
      <dgm:spPr/>
      <dgm:t>
        <a:bodyPr/>
        <a:lstStyle/>
        <a:p>
          <a:endParaRPr lang="sv-SE"/>
        </a:p>
      </dgm:t>
    </dgm:pt>
    <dgm:pt modelId="{AEFFA40B-97CF-4643-8890-D65ECEBD1C17}" type="pres">
      <dgm:prSet presAssocID="{41F8921E-228E-4421-8269-6C53B22DB32C}" presName="parSpace" presStyleCnt="0"/>
      <dgm:spPr/>
    </dgm:pt>
    <dgm:pt modelId="{0B5709D5-D085-46E6-ABCD-54FE2C6D5FF2}" type="pres">
      <dgm:prSet presAssocID="{FF82CBFC-35BE-49AF-BC08-6CE6C63998DF}" presName="parTxOnly" presStyleLbl="node1" presStyleIdx="2" presStyleCnt="5">
        <dgm:presLayoutVars>
          <dgm:bulletEnabled val="1"/>
        </dgm:presLayoutVars>
      </dgm:prSet>
      <dgm:spPr/>
      <dgm:t>
        <a:bodyPr/>
        <a:lstStyle/>
        <a:p>
          <a:endParaRPr lang="sv-SE"/>
        </a:p>
      </dgm:t>
    </dgm:pt>
    <dgm:pt modelId="{96B241FF-1A48-4D95-B628-A8D437E8A93A}" type="pres">
      <dgm:prSet presAssocID="{1A2AA0AA-7301-45C9-AB00-FEFEA0631279}" presName="parSpace" presStyleCnt="0"/>
      <dgm:spPr/>
    </dgm:pt>
    <dgm:pt modelId="{0ABF25A7-B612-4892-986B-F9CEDDA8362E}" type="pres">
      <dgm:prSet presAssocID="{F246C5C6-C202-41B5-B89A-14C27B1E8E97}" presName="parTxOnly" presStyleLbl="node1" presStyleIdx="3" presStyleCnt="5">
        <dgm:presLayoutVars>
          <dgm:bulletEnabled val="1"/>
        </dgm:presLayoutVars>
      </dgm:prSet>
      <dgm:spPr/>
      <dgm:t>
        <a:bodyPr/>
        <a:lstStyle/>
        <a:p>
          <a:endParaRPr lang="sv-SE"/>
        </a:p>
      </dgm:t>
    </dgm:pt>
    <dgm:pt modelId="{4112512A-1AEA-42AC-B4C6-4C4605582EAE}" type="pres">
      <dgm:prSet presAssocID="{A4ECBB9F-7693-4798-A8F6-70492596B998}" presName="parSpace" presStyleCnt="0"/>
      <dgm:spPr/>
    </dgm:pt>
    <dgm:pt modelId="{33D8DDA8-27D5-4BCE-9E67-0B2B05E4E628}" type="pres">
      <dgm:prSet presAssocID="{B1DB62B4-829D-4FDF-A441-E06A573A7569}" presName="parTxOnly" presStyleLbl="node1" presStyleIdx="4" presStyleCnt="5">
        <dgm:presLayoutVars>
          <dgm:bulletEnabled val="1"/>
        </dgm:presLayoutVars>
      </dgm:prSet>
      <dgm:spPr/>
      <dgm:t>
        <a:bodyPr/>
        <a:lstStyle/>
        <a:p>
          <a:endParaRPr lang="sv-SE"/>
        </a:p>
      </dgm:t>
    </dgm:pt>
  </dgm:ptLst>
  <dgm:cxnLst>
    <dgm:cxn modelId="{8242B3D5-B132-4DF4-8709-9DB669EC9286}" type="presOf" srcId="{B498F651-70C2-44A0-83EF-F6B9F33CD411}" destId="{E8001F66-8114-406F-89B6-A4DF0E212189}" srcOrd="0" destOrd="0" presId="urn:microsoft.com/office/officeart/2005/8/layout/hChevron3"/>
    <dgm:cxn modelId="{EBCFE9E2-2EF6-417E-A8A7-590146171BB4}" srcId="{CDDF87DB-D5CE-4DC7-B8DF-D3585D6443ED}" destId="{FF82CBFC-35BE-49AF-BC08-6CE6C63998DF}" srcOrd="2" destOrd="0" parTransId="{33FBBD9D-CA8A-44EE-ADF8-E82A06433195}" sibTransId="{1A2AA0AA-7301-45C9-AB00-FEFEA0631279}"/>
    <dgm:cxn modelId="{298EB090-7304-47C8-9D5E-8BA298F4A7EF}" srcId="{CDDF87DB-D5CE-4DC7-B8DF-D3585D6443ED}" destId="{F246C5C6-C202-41B5-B89A-14C27B1E8E97}" srcOrd="3" destOrd="0" parTransId="{CBF31A29-95FA-4448-926C-46C720687176}" sibTransId="{A4ECBB9F-7693-4798-A8F6-70492596B998}"/>
    <dgm:cxn modelId="{BD34654B-DF0A-48D1-9F10-831E46622F4C}" type="presOf" srcId="{B1DB62B4-829D-4FDF-A441-E06A573A7569}" destId="{33D8DDA8-27D5-4BCE-9E67-0B2B05E4E628}" srcOrd="0" destOrd="0" presId="urn:microsoft.com/office/officeart/2005/8/layout/hChevron3"/>
    <dgm:cxn modelId="{3AB20B8D-9ACF-40E5-BC2F-8C918168C0B5}" type="presOf" srcId="{CDDF87DB-D5CE-4DC7-B8DF-D3585D6443ED}" destId="{83FB2565-7D02-43A7-83C9-D2C9BC70DAB6}" srcOrd="0" destOrd="0" presId="urn:microsoft.com/office/officeart/2005/8/layout/hChevron3"/>
    <dgm:cxn modelId="{E92AA7BB-2CAE-4016-ABE9-30DE59FA753D}" type="presOf" srcId="{FF82CBFC-35BE-49AF-BC08-6CE6C63998DF}" destId="{0B5709D5-D085-46E6-ABCD-54FE2C6D5FF2}" srcOrd="0" destOrd="0" presId="urn:microsoft.com/office/officeart/2005/8/layout/hChevron3"/>
    <dgm:cxn modelId="{620708F2-324C-4F06-887D-0BF023497D53}" type="presOf" srcId="{2CD9C42F-4269-4FCC-AA2E-18EA1C37F473}" destId="{797F8580-F4CD-4DA2-A9FB-01B4AA46364C}" srcOrd="0" destOrd="0" presId="urn:microsoft.com/office/officeart/2005/8/layout/hChevron3"/>
    <dgm:cxn modelId="{382C6AF1-82F7-4DFE-9752-3DC96FCAD8B0}" type="presOf" srcId="{F246C5C6-C202-41B5-B89A-14C27B1E8E97}" destId="{0ABF25A7-B612-4892-986B-F9CEDDA8362E}" srcOrd="0" destOrd="0" presId="urn:microsoft.com/office/officeart/2005/8/layout/hChevron3"/>
    <dgm:cxn modelId="{45647A54-8B7C-4099-BA0F-78E41FF2D55E}" srcId="{CDDF87DB-D5CE-4DC7-B8DF-D3585D6443ED}" destId="{B1DB62B4-829D-4FDF-A441-E06A573A7569}" srcOrd="4" destOrd="0" parTransId="{50951D2D-A513-46D8-8860-065FA3E12A73}" sibTransId="{F9FD9750-4302-49F3-8B76-03D5928E0273}"/>
    <dgm:cxn modelId="{B802718B-B5CD-4988-ABDB-5FD0747D2933}" srcId="{CDDF87DB-D5CE-4DC7-B8DF-D3585D6443ED}" destId="{2CD9C42F-4269-4FCC-AA2E-18EA1C37F473}" srcOrd="0" destOrd="0" parTransId="{26EDC736-5695-486E-9428-33F32A68F534}" sibTransId="{CF863C75-6452-44F1-B0FC-7E6600E40057}"/>
    <dgm:cxn modelId="{EEC00ACB-3E99-4282-9D55-ABB94A4BC894}" srcId="{CDDF87DB-D5CE-4DC7-B8DF-D3585D6443ED}" destId="{B498F651-70C2-44A0-83EF-F6B9F33CD411}" srcOrd="1" destOrd="0" parTransId="{AB90C6FA-0A6F-42C5-BB9E-0CE9E87D585E}" sibTransId="{41F8921E-228E-4421-8269-6C53B22DB32C}"/>
    <dgm:cxn modelId="{D3FFE2F7-6914-4446-B3A8-4CB27ADB959C}" type="presParOf" srcId="{83FB2565-7D02-43A7-83C9-D2C9BC70DAB6}" destId="{797F8580-F4CD-4DA2-A9FB-01B4AA46364C}" srcOrd="0" destOrd="0" presId="urn:microsoft.com/office/officeart/2005/8/layout/hChevron3"/>
    <dgm:cxn modelId="{292890B8-A36F-4E2E-BFE6-9BA35B58E899}" type="presParOf" srcId="{83FB2565-7D02-43A7-83C9-D2C9BC70DAB6}" destId="{0EB09EAD-6EFC-45D4-ABEF-9873CB60086D}" srcOrd="1" destOrd="0" presId="urn:microsoft.com/office/officeart/2005/8/layout/hChevron3"/>
    <dgm:cxn modelId="{91113908-554A-43CF-B7DF-283EC626DB78}" type="presParOf" srcId="{83FB2565-7D02-43A7-83C9-D2C9BC70DAB6}" destId="{E8001F66-8114-406F-89B6-A4DF0E212189}" srcOrd="2" destOrd="0" presId="urn:microsoft.com/office/officeart/2005/8/layout/hChevron3"/>
    <dgm:cxn modelId="{B8D605E6-E749-4F7E-AE1E-A3DDA6CCC2F6}" type="presParOf" srcId="{83FB2565-7D02-43A7-83C9-D2C9BC70DAB6}" destId="{AEFFA40B-97CF-4643-8890-D65ECEBD1C17}" srcOrd="3" destOrd="0" presId="urn:microsoft.com/office/officeart/2005/8/layout/hChevron3"/>
    <dgm:cxn modelId="{F4DC789B-3852-461E-8E8F-96B240BD67E0}" type="presParOf" srcId="{83FB2565-7D02-43A7-83C9-D2C9BC70DAB6}" destId="{0B5709D5-D085-46E6-ABCD-54FE2C6D5FF2}" srcOrd="4" destOrd="0" presId="urn:microsoft.com/office/officeart/2005/8/layout/hChevron3"/>
    <dgm:cxn modelId="{1DFB7BB0-619C-40D5-B255-7A0340FEB65A}" type="presParOf" srcId="{83FB2565-7D02-43A7-83C9-D2C9BC70DAB6}" destId="{96B241FF-1A48-4D95-B628-A8D437E8A93A}" srcOrd="5" destOrd="0" presId="urn:microsoft.com/office/officeart/2005/8/layout/hChevron3"/>
    <dgm:cxn modelId="{6FA0CA94-8067-4800-B807-7FBE2920BCCE}" type="presParOf" srcId="{83FB2565-7D02-43A7-83C9-D2C9BC70DAB6}" destId="{0ABF25A7-B612-4892-986B-F9CEDDA8362E}" srcOrd="6" destOrd="0" presId="urn:microsoft.com/office/officeart/2005/8/layout/hChevron3"/>
    <dgm:cxn modelId="{19D73CA1-1AE1-4584-8214-A50475EE6A48}" type="presParOf" srcId="{83FB2565-7D02-43A7-83C9-D2C9BC70DAB6}" destId="{4112512A-1AEA-42AC-B4C6-4C4605582EAE}" srcOrd="7" destOrd="0" presId="urn:microsoft.com/office/officeart/2005/8/layout/hChevron3"/>
    <dgm:cxn modelId="{3BFDFF36-F4BA-4AFF-B4F4-4C3C3B5A2186}" type="presParOf" srcId="{83FB2565-7D02-43A7-83C9-D2C9BC70DAB6}" destId="{33D8DDA8-27D5-4BCE-9E67-0B2B05E4E628}" srcOrd="8" destOrd="0" presId="urn:microsoft.com/office/officeart/2005/8/layout/hChevron3"/>
  </dgm:cxnLst>
  <dgm:bg/>
  <dgm:whole>
    <a:ln>
      <a:noFill/>
    </a:ln>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F8580-F4CD-4DA2-A9FB-01B4AA46364C}">
      <dsp:nvSpPr>
        <dsp:cNvPr id="0" name=""/>
        <dsp:cNvSpPr/>
      </dsp:nvSpPr>
      <dsp:spPr>
        <a:xfrm>
          <a:off x="1030" y="460120"/>
          <a:ext cx="2010342" cy="80413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lvl="0" algn="ctr" defTabSz="889000">
            <a:lnSpc>
              <a:spcPct val="90000"/>
            </a:lnSpc>
            <a:spcBef>
              <a:spcPct val="0"/>
            </a:spcBef>
            <a:spcAft>
              <a:spcPct val="35000"/>
            </a:spcAft>
          </a:pPr>
          <a:r>
            <a:rPr lang="sv-SE" sz="2000" kern="1200" dirty="0" smtClean="0">
              <a:solidFill>
                <a:schemeClr val="tx1"/>
              </a:solidFill>
            </a:rPr>
            <a:t>Enas</a:t>
          </a:r>
          <a:endParaRPr lang="sv-SE" sz="2000" kern="1200" dirty="0">
            <a:solidFill>
              <a:schemeClr val="tx1"/>
            </a:solidFill>
          </a:endParaRPr>
        </a:p>
      </dsp:txBody>
      <dsp:txXfrm>
        <a:off x="1030" y="460120"/>
        <a:ext cx="1809308" cy="804136"/>
      </dsp:txXfrm>
    </dsp:sp>
    <dsp:sp modelId="{E8001F66-8114-406F-89B6-A4DF0E212189}">
      <dsp:nvSpPr>
        <dsp:cNvPr id="0" name=""/>
        <dsp:cNvSpPr/>
      </dsp:nvSpPr>
      <dsp:spPr>
        <a:xfrm>
          <a:off x="1609304" y="460120"/>
          <a:ext cx="2010342" cy="80413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sv-SE" sz="2000" kern="1200" dirty="0" smtClean="0">
              <a:solidFill>
                <a:schemeClr val="tx1"/>
              </a:solidFill>
            </a:rPr>
            <a:t>Identifiera</a:t>
          </a:r>
          <a:endParaRPr lang="sv-SE" sz="2000" kern="1200" dirty="0">
            <a:solidFill>
              <a:schemeClr val="tx1"/>
            </a:solidFill>
          </a:endParaRPr>
        </a:p>
      </dsp:txBody>
      <dsp:txXfrm>
        <a:off x="2011372" y="460120"/>
        <a:ext cx="1206206" cy="804136"/>
      </dsp:txXfrm>
    </dsp:sp>
    <dsp:sp modelId="{0B5709D5-D085-46E6-ABCD-54FE2C6D5FF2}">
      <dsp:nvSpPr>
        <dsp:cNvPr id="0" name=""/>
        <dsp:cNvSpPr/>
      </dsp:nvSpPr>
      <dsp:spPr>
        <a:xfrm>
          <a:off x="3217578" y="460120"/>
          <a:ext cx="2010342" cy="80413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sv-SE" sz="2000" kern="1200" dirty="0" smtClean="0">
              <a:solidFill>
                <a:schemeClr val="tx1"/>
              </a:solidFill>
            </a:rPr>
            <a:t>Värdera</a:t>
          </a:r>
          <a:endParaRPr lang="sv-SE" sz="2000" kern="1200" dirty="0">
            <a:solidFill>
              <a:schemeClr val="tx1"/>
            </a:solidFill>
          </a:endParaRPr>
        </a:p>
      </dsp:txBody>
      <dsp:txXfrm>
        <a:off x="3619646" y="460120"/>
        <a:ext cx="1206206" cy="804136"/>
      </dsp:txXfrm>
    </dsp:sp>
    <dsp:sp modelId="{0ABF25A7-B612-4892-986B-F9CEDDA8362E}">
      <dsp:nvSpPr>
        <dsp:cNvPr id="0" name=""/>
        <dsp:cNvSpPr/>
      </dsp:nvSpPr>
      <dsp:spPr>
        <a:xfrm>
          <a:off x="4825852" y="460120"/>
          <a:ext cx="2010342" cy="80413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sv-SE" sz="2000" kern="1200" dirty="0" smtClean="0">
              <a:solidFill>
                <a:schemeClr val="tx1"/>
              </a:solidFill>
            </a:rPr>
            <a:t>Skapa</a:t>
          </a:r>
          <a:endParaRPr lang="sv-SE" sz="2000" kern="1200" dirty="0">
            <a:solidFill>
              <a:schemeClr val="tx1"/>
            </a:solidFill>
          </a:endParaRPr>
        </a:p>
      </dsp:txBody>
      <dsp:txXfrm>
        <a:off x="5227920" y="460120"/>
        <a:ext cx="1206206" cy="804136"/>
      </dsp:txXfrm>
    </dsp:sp>
    <dsp:sp modelId="{33D8DDA8-27D5-4BCE-9E67-0B2B05E4E628}">
      <dsp:nvSpPr>
        <dsp:cNvPr id="0" name=""/>
        <dsp:cNvSpPr/>
      </dsp:nvSpPr>
      <dsp:spPr>
        <a:xfrm>
          <a:off x="6434126" y="460120"/>
          <a:ext cx="2010342" cy="80413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lvl="0" algn="ctr" defTabSz="889000">
            <a:lnSpc>
              <a:spcPct val="90000"/>
            </a:lnSpc>
            <a:spcBef>
              <a:spcPct val="0"/>
            </a:spcBef>
            <a:spcAft>
              <a:spcPct val="35000"/>
            </a:spcAft>
          </a:pPr>
          <a:r>
            <a:rPr lang="sv-SE" sz="2000" kern="1200" dirty="0" smtClean="0">
              <a:solidFill>
                <a:schemeClr val="tx1"/>
              </a:solidFill>
            </a:rPr>
            <a:t>Gör </a:t>
          </a:r>
          <a:endParaRPr lang="sv-SE" sz="2000" kern="1200" dirty="0">
            <a:solidFill>
              <a:schemeClr val="tx1"/>
            </a:solidFill>
          </a:endParaRPr>
        </a:p>
      </dsp:txBody>
      <dsp:txXfrm>
        <a:off x="6836194" y="460120"/>
        <a:ext cx="1206206" cy="80413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F8580-F4CD-4DA2-A9FB-01B4AA46364C}">
      <dsp:nvSpPr>
        <dsp:cNvPr id="0" name=""/>
        <dsp:cNvSpPr/>
      </dsp:nvSpPr>
      <dsp:spPr>
        <a:xfrm>
          <a:off x="523" y="151460"/>
          <a:ext cx="1020702" cy="408280"/>
        </a:xfrm>
        <a:prstGeom prst="homePlat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1</a:t>
          </a:r>
          <a:endParaRPr lang="sv-SE" sz="1600" kern="1200" dirty="0">
            <a:solidFill>
              <a:schemeClr val="bg1"/>
            </a:solidFill>
          </a:endParaRPr>
        </a:p>
      </dsp:txBody>
      <dsp:txXfrm>
        <a:off x="523" y="151460"/>
        <a:ext cx="918632" cy="408280"/>
      </dsp:txXfrm>
    </dsp:sp>
    <dsp:sp modelId="{E8001F66-8114-406F-89B6-A4DF0E212189}">
      <dsp:nvSpPr>
        <dsp:cNvPr id="0" name=""/>
        <dsp:cNvSpPr/>
      </dsp:nvSpPr>
      <dsp:spPr>
        <a:xfrm>
          <a:off x="817085"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a:t>
          </a:r>
          <a:r>
            <a:rPr lang="sv-SE" sz="1600" kern="1200" dirty="0" smtClean="0">
              <a:solidFill>
                <a:schemeClr val="tx1"/>
              </a:solidFill>
            </a:rPr>
            <a:t> </a:t>
          </a:r>
          <a:r>
            <a:rPr lang="sv-SE" sz="1600" kern="1200" dirty="0" smtClean="0">
              <a:solidFill>
                <a:schemeClr val="bg1"/>
              </a:solidFill>
            </a:rPr>
            <a:t>2</a:t>
          </a:r>
          <a:endParaRPr lang="sv-SE" sz="1600" kern="1200" dirty="0">
            <a:solidFill>
              <a:schemeClr val="bg1"/>
            </a:solidFill>
          </a:endParaRPr>
        </a:p>
      </dsp:txBody>
      <dsp:txXfrm>
        <a:off x="1021225" y="151460"/>
        <a:ext cx="612422" cy="408280"/>
      </dsp:txXfrm>
    </dsp:sp>
    <dsp:sp modelId="{0B5709D5-D085-46E6-ABCD-54FE2C6D5FF2}">
      <dsp:nvSpPr>
        <dsp:cNvPr id="0" name=""/>
        <dsp:cNvSpPr/>
      </dsp:nvSpPr>
      <dsp:spPr>
        <a:xfrm>
          <a:off x="1633647" y="151460"/>
          <a:ext cx="1020702" cy="408280"/>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tx1"/>
              </a:solidFill>
            </a:rPr>
            <a:t>Steg 3</a:t>
          </a:r>
          <a:endParaRPr lang="sv-SE" sz="1600" kern="1200" dirty="0">
            <a:solidFill>
              <a:schemeClr val="tx1"/>
            </a:solidFill>
          </a:endParaRPr>
        </a:p>
      </dsp:txBody>
      <dsp:txXfrm>
        <a:off x="1837787" y="151460"/>
        <a:ext cx="612422" cy="408280"/>
      </dsp:txXfrm>
    </dsp:sp>
    <dsp:sp modelId="{0ABF25A7-B612-4892-986B-F9CEDDA8362E}">
      <dsp:nvSpPr>
        <dsp:cNvPr id="0" name=""/>
        <dsp:cNvSpPr/>
      </dsp:nvSpPr>
      <dsp:spPr>
        <a:xfrm>
          <a:off x="2450209"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4</a:t>
          </a:r>
          <a:endParaRPr lang="sv-SE" sz="1600" kern="1200" dirty="0">
            <a:solidFill>
              <a:schemeClr val="bg1"/>
            </a:solidFill>
          </a:endParaRPr>
        </a:p>
      </dsp:txBody>
      <dsp:txXfrm>
        <a:off x="2654349" y="151460"/>
        <a:ext cx="612422" cy="408280"/>
      </dsp:txXfrm>
    </dsp:sp>
    <dsp:sp modelId="{33D8DDA8-27D5-4BCE-9E67-0B2B05E4E628}">
      <dsp:nvSpPr>
        <dsp:cNvPr id="0" name=""/>
        <dsp:cNvSpPr/>
      </dsp:nvSpPr>
      <dsp:spPr>
        <a:xfrm>
          <a:off x="3266771"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5</a:t>
          </a:r>
          <a:endParaRPr lang="sv-SE" sz="1600" kern="1200" dirty="0">
            <a:solidFill>
              <a:schemeClr val="bg1"/>
            </a:solidFill>
          </a:endParaRPr>
        </a:p>
      </dsp:txBody>
      <dsp:txXfrm>
        <a:off x="3470911" y="151460"/>
        <a:ext cx="612422" cy="4082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F8580-F4CD-4DA2-A9FB-01B4AA46364C}">
      <dsp:nvSpPr>
        <dsp:cNvPr id="0" name=""/>
        <dsp:cNvSpPr/>
      </dsp:nvSpPr>
      <dsp:spPr>
        <a:xfrm>
          <a:off x="523" y="151460"/>
          <a:ext cx="1020702" cy="408280"/>
        </a:xfrm>
        <a:prstGeom prst="homePlat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1</a:t>
          </a:r>
          <a:endParaRPr lang="sv-SE" sz="1600" kern="1200" dirty="0">
            <a:solidFill>
              <a:schemeClr val="bg1"/>
            </a:solidFill>
          </a:endParaRPr>
        </a:p>
      </dsp:txBody>
      <dsp:txXfrm>
        <a:off x="523" y="151460"/>
        <a:ext cx="918632" cy="408280"/>
      </dsp:txXfrm>
    </dsp:sp>
    <dsp:sp modelId="{E8001F66-8114-406F-89B6-A4DF0E212189}">
      <dsp:nvSpPr>
        <dsp:cNvPr id="0" name=""/>
        <dsp:cNvSpPr/>
      </dsp:nvSpPr>
      <dsp:spPr>
        <a:xfrm>
          <a:off x="817085"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a:t>
          </a:r>
          <a:r>
            <a:rPr lang="sv-SE" sz="1600" kern="1200" dirty="0" smtClean="0">
              <a:solidFill>
                <a:schemeClr val="tx1"/>
              </a:solidFill>
            </a:rPr>
            <a:t> </a:t>
          </a:r>
          <a:r>
            <a:rPr lang="sv-SE" sz="1600" kern="1200" dirty="0" smtClean="0">
              <a:solidFill>
                <a:schemeClr val="bg1"/>
              </a:solidFill>
            </a:rPr>
            <a:t>2</a:t>
          </a:r>
          <a:endParaRPr lang="sv-SE" sz="1600" kern="1200" dirty="0">
            <a:solidFill>
              <a:schemeClr val="bg1"/>
            </a:solidFill>
          </a:endParaRPr>
        </a:p>
      </dsp:txBody>
      <dsp:txXfrm>
        <a:off x="1021225" y="151460"/>
        <a:ext cx="612422" cy="408280"/>
      </dsp:txXfrm>
    </dsp:sp>
    <dsp:sp modelId="{0B5709D5-D085-46E6-ABCD-54FE2C6D5FF2}">
      <dsp:nvSpPr>
        <dsp:cNvPr id="0" name=""/>
        <dsp:cNvSpPr/>
      </dsp:nvSpPr>
      <dsp:spPr>
        <a:xfrm>
          <a:off x="1633647" y="151460"/>
          <a:ext cx="1020702" cy="408280"/>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tx1"/>
              </a:solidFill>
            </a:rPr>
            <a:t>Steg 3</a:t>
          </a:r>
          <a:endParaRPr lang="sv-SE" sz="1600" kern="1200" dirty="0">
            <a:solidFill>
              <a:schemeClr val="tx1"/>
            </a:solidFill>
          </a:endParaRPr>
        </a:p>
      </dsp:txBody>
      <dsp:txXfrm>
        <a:off x="1837787" y="151460"/>
        <a:ext cx="612422" cy="408280"/>
      </dsp:txXfrm>
    </dsp:sp>
    <dsp:sp modelId="{0ABF25A7-B612-4892-986B-F9CEDDA8362E}">
      <dsp:nvSpPr>
        <dsp:cNvPr id="0" name=""/>
        <dsp:cNvSpPr/>
      </dsp:nvSpPr>
      <dsp:spPr>
        <a:xfrm>
          <a:off x="2450209"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4</a:t>
          </a:r>
          <a:endParaRPr lang="sv-SE" sz="1600" kern="1200" dirty="0">
            <a:solidFill>
              <a:schemeClr val="bg1"/>
            </a:solidFill>
          </a:endParaRPr>
        </a:p>
      </dsp:txBody>
      <dsp:txXfrm>
        <a:off x="2654349" y="151460"/>
        <a:ext cx="612422" cy="408280"/>
      </dsp:txXfrm>
    </dsp:sp>
    <dsp:sp modelId="{33D8DDA8-27D5-4BCE-9E67-0B2B05E4E628}">
      <dsp:nvSpPr>
        <dsp:cNvPr id="0" name=""/>
        <dsp:cNvSpPr/>
      </dsp:nvSpPr>
      <dsp:spPr>
        <a:xfrm>
          <a:off x="3266771"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5</a:t>
          </a:r>
          <a:endParaRPr lang="sv-SE" sz="1600" kern="1200" dirty="0">
            <a:solidFill>
              <a:schemeClr val="bg1"/>
            </a:solidFill>
          </a:endParaRPr>
        </a:p>
      </dsp:txBody>
      <dsp:txXfrm>
        <a:off x="3470911" y="151460"/>
        <a:ext cx="612422" cy="4082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F8580-F4CD-4DA2-A9FB-01B4AA46364C}">
      <dsp:nvSpPr>
        <dsp:cNvPr id="0" name=""/>
        <dsp:cNvSpPr/>
      </dsp:nvSpPr>
      <dsp:spPr>
        <a:xfrm>
          <a:off x="523" y="151460"/>
          <a:ext cx="1020702" cy="408280"/>
        </a:xfrm>
        <a:prstGeom prst="homePlat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1</a:t>
          </a:r>
          <a:endParaRPr lang="sv-SE" sz="1600" kern="1200" dirty="0">
            <a:solidFill>
              <a:schemeClr val="bg1"/>
            </a:solidFill>
          </a:endParaRPr>
        </a:p>
      </dsp:txBody>
      <dsp:txXfrm>
        <a:off x="523" y="151460"/>
        <a:ext cx="918632" cy="408280"/>
      </dsp:txXfrm>
    </dsp:sp>
    <dsp:sp modelId="{E8001F66-8114-406F-89B6-A4DF0E212189}">
      <dsp:nvSpPr>
        <dsp:cNvPr id="0" name=""/>
        <dsp:cNvSpPr/>
      </dsp:nvSpPr>
      <dsp:spPr>
        <a:xfrm>
          <a:off x="817085"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a:t>
          </a:r>
          <a:r>
            <a:rPr lang="sv-SE" sz="1600" kern="1200" dirty="0" smtClean="0">
              <a:solidFill>
                <a:schemeClr val="tx1"/>
              </a:solidFill>
            </a:rPr>
            <a:t> </a:t>
          </a:r>
          <a:r>
            <a:rPr lang="sv-SE" sz="1600" kern="1200" dirty="0" smtClean="0">
              <a:solidFill>
                <a:schemeClr val="bg1"/>
              </a:solidFill>
            </a:rPr>
            <a:t>2</a:t>
          </a:r>
          <a:endParaRPr lang="sv-SE" sz="1600" kern="1200" dirty="0">
            <a:solidFill>
              <a:schemeClr val="bg1"/>
            </a:solidFill>
          </a:endParaRPr>
        </a:p>
      </dsp:txBody>
      <dsp:txXfrm>
        <a:off x="1021225" y="151460"/>
        <a:ext cx="612422" cy="408280"/>
      </dsp:txXfrm>
    </dsp:sp>
    <dsp:sp modelId="{0B5709D5-D085-46E6-ABCD-54FE2C6D5FF2}">
      <dsp:nvSpPr>
        <dsp:cNvPr id="0" name=""/>
        <dsp:cNvSpPr/>
      </dsp:nvSpPr>
      <dsp:spPr>
        <a:xfrm>
          <a:off x="1633647" y="151460"/>
          <a:ext cx="1020702" cy="408280"/>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tx1"/>
              </a:solidFill>
            </a:rPr>
            <a:t>Steg 3</a:t>
          </a:r>
          <a:endParaRPr lang="sv-SE" sz="1600" kern="1200" dirty="0">
            <a:solidFill>
              <a:schemeClr val="tx1"/>
            </a:solidFill>
          </a:endParaRPr>
        </a:p>
      </dsp:txBody>
      <dsp:txXfrm>
        <a:off x="1837787" y="151460"/>
        <a:ext cx="612422" cy="408280"/>
      </dsp:txXfrm>
    </dsp:sp>
    <dsp:sp modelId="{0ABF25A7-B612-4892-986B-F9CEDDA8362E}">
      <dsp:nvSpPr>
        <dsp:cNvPr id="0" name=""/>
        <dsp:cNvSpPr/>
      </dsp:nvSpPr>
      <dsp:spPr>
        <a:xfrm>
          <a:off x="2450209"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4</a:t>
          </a:r>
          <a:endParaRPr lang="sv-SE" sz="1600" kern="1200" dirty="0">
            <a:solidFill>
              <a:schemeClr val="bg1"/>
            </a:solidFill>
          </a:endParaRPr>
        </a:p>
      </dsp:txBody>
      <dsp:txXfrm>
        <a:off x="2654349" y="151460"/>
        <a:ext cx="612422" cy="408280"/>
      </dsp:txXfrm>
    </dsp:sp>
    <dsp:sp modelId="{33D8DDA8-27D5-4BCE-9E67-0B2B05E4E628}">
      <dsp:nvSpPr>
        <dsp:cNvPr id="0" name=""/>
        <dsp:cNvSpPr/>
      </dsp:nvSpPr>
      <dsp:spPr>
        <a:xfrm>
          <a:off x="3266771"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5</a:t>
          </a:r>
          <a:endParaRPr lang="sv-SE" sz="1600" kern="1200" dirty="0">
            <a:solidFill>
              <a:schemeClr val="bg1"/>
            </a:solidFill>
          </a:endParaRPr>
        </a:p>
      </dsp:txBody>
      <dsp:txXfrm>
        <a:off x="3470911" y="151460"/>
        <a:ext cx="612422" cy="40828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F8580-F4CD-4DA2-A9FB-01B4AA46364C}">
      <dsp:nvSpPr>
        <dsp:cNvPr id="0" name=""/>
        <dsp:cNvSpPr/>
      </dsp:nvSpPr>
      <dsp:spPr>
        <a:xfrm>
          <a:off x="523" y="151460"/>
          <a:ext cx="1020702" cy="408280"/>
        </a:xfrm>
        <a:prstGeom prst="homePlat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1</a:t>
          </a:r>
          <a:endParaRPr lang="sv-SE" sz="1600" kern="1200" dirty="0">
            <a:solidFill>
              <a:schemeClr val="bg1"/>
            </a:solidFill>
          </a:endParaRPr>
        </a:p>
      </dsp:txBody>
      <dsp:txXfrm>
        <a:off x="523" y="151460"/>
        <a:ext cx="918632" cy="408280"/>
      </dsp:txXfrm>
    </dsp:sp>
    <dsp:sp modelId="{E8001F66-8114-406F-89B6-A4DF0E212189}">
      <dsp:nvSpPr>
        <dsp:cNvPr id="0" name=""/>
        <dsp:cNvSpPr/>
      </dsp:nvSpPr>
      <dsp:spPr>
        <a:xfrm>
          <a:off x="817085"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a:t>
          </a:r>
          <a:r>
            <a:rPr lang="sv-SE" sz="1600" kern="1200" dirty="0" smtClean="0">
              <a:solidFill>
                <a:schemeClr val="tx1"/>
              </a:solidFill>
            </a:rPr>
            <a:t> </a:t>
          </a:r>
          <a:r>
            <a:rPr lang="sv-SE" sz="1600" kern="1200" dirty="0" smtClean="0">
              <a:solidFill>
                <a:schemeClr val="bg1"/>
              </a:solidFill>
            </a:rPr>
            <a:t>2</a:t>
          </a:r>
          <a:endParaRPr lang="sv-SE" sz="1600" kern="1200" dirty="0">
            <a:solidFill>
              <a:schemeClr val="bg1"/>
            </a:solidFill>
          </a:endParaRPr>
        </a:p>
      </dsp:txBody>
      <dsp:txXfrm>
        <a:off x="1021225" y="151460"/>
        <a:ext cx="612422" cy="408280"/>
      </dsp:txXfrm>
    </dsp:sp>
    <dsp:sp modelId="{0B5709D5-D085-46E6-ABCD-54FE2C6D5FF2}">
      <dsp:nvSpPr>
        <dsp:cNvPr id="0" name=""/>
        <dsp:cNvSpPr/>
      </dsp:nvSpPr>
      <dsp:spPr>
        <a:xfrm>
          <a:off x="1633647"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3</a:t>
          </a:r>
          <a:endParaRPr lang="sv-SE" sz="1600" kern="1200" dirty="0">
            <a:solidFill>
              <a:schemeClr val="bg1"/>
            </a:solidFill>
          </a:endParaRPr>
        </a:p>
      </dsp:txBody>
      <dsp:txXfrm>
        <a:off x="1837787" y="151460"/>
        <a:ext cx="612422" cy="408280"/>
      </dsp:txXfrm>
    </dsp:sp>
    <dsp:sp modelId="{0ABF25A7-B612-4892-986B-F9CEDDA8362E}">
      <dsp:nvSpPr>
        <dsp:cNvPr id="0" name=""/>
        <dsp:cNvSpPr/>
      </dsp:nvSpPr>
      <dsp:spPr>
        <a:xfrm>
          <a:off x="2450209" y="151460"/>
          <a:ext cx="1020702" cy="408280"/>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tx1"/>
              </a:solidFill>
            </a:rPr>
            <a:t>Steg 4</a:t>
          </a:r>
          <a:endParaRPr lang="sv-SE" sz="1600" kern="1200" dirty="0">
            <a:solidFill>
              <a:schemeClr val="tx1"/>
            </a:solidFill>
          </a:endParaRPr>
        </a:p>
      </dsp:txBody>
      <dsp:txXfrm>
        <a:off x="2654349" y="151460"/>
        <a:ext cx="612422" cy="408280"/>
      </dsp:txXfrm>
    </dsp:sp>
    <dsp:sp modelId="{33D8DDA8-27D5-4BCE-9E67-0B2B05E4E628}">
      <dsp:nvSpPr>
        <dsp:cNvPr id="0" name=""/>
        <dsp:cNvSpPr/>
      </dsp:nvSpPr>
      <dsp:spPr>
        <a:xfrm>
          <a:off x="3266771"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5</a:t>
          </a:r>
          <a:endParaRPr lang="sv-SE" sz="1600" kern="1200" dirty="0">
            <a:solidFill>
              <a:schemeClr val="bg1"/>
            </a:solidFill>
          </a:endParaRPr>
        </a:p>
      </dsp:txBody>
      <dsp:txXfrm>
        <a:off x="3470911" y="151460"/>
        <a:ext cx="612422" cy="4082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F8580-F4CD-4DA2-A9FB-01B4AA46364C}">
      <dsp:nvSpPr>
        <dsp:cNvPr id="0" name=""/>
        <dsp:cNvSpPr/>
      </dsp:nvSpPr>
      <dsp:spPr>
        <a:xfrm>
          <a:off x="523" y="151460"/>
          <a:ext cx="1020702" cy="408280"/>
        </a:xfrm>
        <a:prstGeom prst="homePlat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1</a:t>
          </a:r>
          <a:endParaRPr lang="sv-SE" sz="1600" kern="1200" dirty="0">
            <a:solidFill>
              <a:schemeClr val="bg1"/>
            </a:solidFill>
          </a:endParaRPr>
        </a:p>
      </dsp:txBody>
      <dsp:txXfrm>
        <a:off x="523" y="151460"/>
        <a:ext cx="918632" cy="408280"/>
      </dsp:txXfrm>
    </dsp:sp>
    <dsp:sp modelId="{E8001F66-8114-406F-89B6-A4DF0E212189}">
      <dsp:nvSpPr>
        <dsp:cNvPr id="0" name=""/>
        <dsp:cNvSpPr/>
      </dsp:nvSpPr>
      <dsp:spPr>
        <a:xfrm>
          <a:off x="817085"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a:t>
          </a:r>
          <a:r>
            <a:rPr lang="sv-SE" sz="1600" kern="1200" dirty="0" smtClean="0">
              <a:solidFill>
                <a:schemeClr val="tx1"/>
              </a:solidFill>
            </a:rPr>
            <a:t> </a:t>
          </a:r>
          <a:r>
            <a:rPr lang="sv-SE" sz="1600" kern="1200" dirty="0" smtClean="0">
              <a:solidFill>
                <a:schemeClr val="bg1"/>
              </a:solidFill>
            </a:rPr>
            <a:t>2</a:t>
          </a:r>
          <a:endParaRPr lang="sv-SE" sz="1600" kern="1200" dirty="0">
            <a:solidFill>
              <a:schemeClr val="bg1"/>
            </a:solidFill>
          </a:endParaRPr>
        </a:p>
      </dsp:txBody>
      <dsp:txXfrm>
        <a:off x="1021225" y="151460"/>
        <a:ext cx="612422" cy="408280"/>
      </dsp:txXfrm>
    </dsp:sp>
    <dsp:sp modelId="{0B5709D5-D085-46E6-ABCD-54FE2C6D5FF2}">
      <dsp:nvSpPr>
        <dsp:cNvPr id="0" name=""/>
        <dsp:cNvSpPr/>
      </dsp:nvSpPr>
      <dsp:spPr>
        <a:xfrm>
          <a:off x="1633647"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3</a:t>
          </a:r>
          <a:endParaRPr lang="sv-SE" sz="1600" kern="1200" dirty="0">
            <a:solidFill>
              <a:schemeClr val="bg1"/>
            </a:solidFill>
          </a:endParaRPr>
        </a:p>
      </dsp:txBody>
      <dsp:txXfrm>
        <a:off x="1837787" y="151460"/>
        <a:ext cx="612422" cy="408280"/>
      </dsp:txXfrm>
    </dsp:sp>
    <dsp:sp modelId="{0ABF25A7-B612-4892-986B-F9CEDDA8362E}">
      <dsp:nvSpPr>
        <dsp:cNvPr id="0" name=""/>
        <dsp:cNvSpPr/>
      </dsp:nvSpPr>
      <dsp:spPr>
        <a:xfrm>
          <a:off x="2450209"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4</a:t>
          </a:r>
          <a:endParaRPr lang="sv-SE" sz="1600" kern="1200" dirty="0">
            <a:solidFill>
              <a:schemeClr val="bg1"/>
            </a:solidFill>
          </a:endParaRPr>
        </a:p>
      </dsp:txBody>
      <dsp:txXfrm>
        <a:off x="2654349" y="151460"/>
        <a:ext cx="612422" cy="408280"/>
      </dsp:txXfrm>
    </dsp:sp>
    <dsp:sp modelId="{33D8DDA8-27D5-4BCE-9E67-0B2B05E4E628}">
      <dsp:nvSpPr>
        <dsp:cNvPr id="0" name=""/>
        <dsp:cNvSpPr/>
      </dsp:nvSpPr>
      <dsp:spPr>
        <a:xfrm>
          <a:off x="3266771" y="151460"/>
          <a:ext cx="1020702" cy="408280"/>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tx1"/>
              </a:solidFill>
            </a:rPr>
            <a:t>Steg 5</a:t>
          </a:r>
          <a:endParaRPr lang="sv-SE" sz="1600" kern="1200" dirty="0">
            <a:solidFill>
              <a:schemeClr val="tx1"/>
            </a:solidFill>
          </a:endParaRPr>
        </a:p>
      </dsp:txBody>
      <dsp:txXfrm>
        <a:off x="3470911" y="151460"/>
        <a:ext cx="612422" cy="4082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F8580-F4CD-4DA2-A9FB-01B4AA46364C}">
      <dsp:nvSpPr>
        <dsp:cNvPr id="0" name=""/>
        <dsp:cNvSpPr/>
      </dsp:nvSpPr>
      <dsp:spPr>
        <a:xfrm>
          <a:off x="523" y="151460"/>
          <a:ext cx="1020702" cy="408280"/>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tx1"/>
              </a:solidFill>
            </a:rPr>
            <a:t>Steg 1</a:t>
          </a:r>
          <a:endParaRPr lang="sv-SE" sz="1600" kern="1200" dirty="0">
            <a:solidFill>
              <a:schemeClr val="tx1"/>
            </a:solidFill>
          </a:endParaRPr>
        </a:p>
      </dsp:txBody>
      <dsp:txXfrm>
        <a:off x="523" y="151460"/>
        <a:ext cx="918632" cy="408280"/>
      </dsp:txXfrm>
    </dsp:sp>
    <dsp:sp modelId="{E8001F66-8114-406F-89B6-A4DF0E212189}">
      <dsp:nvSpPr>
        <dsp:cNvPr id="0" name=""/>
        <dsp:cNvSpPr/>
      </dsp:nvSpPr>
      <dsp:spPr>
        <a:xfrm>
          <a:off x="817085"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2</a:t>
          </a:r>
          <a:endParaRPr lang="sv-SE" sz="1600" kern="1200" dirty="0">
            <a:solidFill>
              <a:schemeClr val="bg1"/>
            </a:solidFill>
          </a:endParaRPr>
        </a:p>
      </dsp:txBody>
      <dsp:txXfrm>
        <a:off x="1021225" y="151460"/>
        <a:ext cx="612422" cy="408280"/>
      </dsp:txXfrm>
    </dsp:sp>
    <dsp:sp modelId="{0B5709D5-D085-46E6-ABCD-54FE2C6D5FF2}">
      <dsp:nvSpPr>
        <dsp:cNvPr id="0" name=""/>
        <dsp:cNvSpPr/>
      </dsp:nvSpPr>
      <dsp:spPr>
        <a:xfrm>
          <a:off x="1633647"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3</a:t>
          </a:r>
          <a:endParaRPr lang="sv-SE" sz="1600" kern="1200" dirty="0">
            <a:solidFill>
              <a:schemeClr val="bg1"/>
            </a:solidFill>
          </a:endParaRPr>
        </a:p>
      </dsp:txBody>
      <dsp:txXfrm>
        <a:off x="1837787" y="151460"/>
        <a:ext cx="612422" cy="408280"/>
      </dsp:txXfrm>
    </dsp:sp>
    <dsp:sp modelId="{0ABF25A7-B612-4892-986B-F9CEDDA8362E}">
      <dsp:nvSpPr>
        <dsp:cNvPr id="0" name=""/>
        <dsp:cNvSpPr/>
      </dsp:nvSpPr>
      <dsp:spPr>
        <a:xfrm>
          <a:off x="2450209"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4</a:t>
          </a:r>
          <a:endParaRPr lang="sv-SE" sz="1600" kern="1200" dirty="0">
            <a:solidFill>
              <a:schemeClr val="bg1"/>
            </a:solidFill>
          </a:endParaRPr>
        </a:p>
      </dsp:txBody>
      <dsp:txXfrm>
        <a:off x="2654349" y="151460"/>
        <a:ext cx="612422" cy="408280"/>
      </dsp:txXfrm>
    </dsp:sp>
    <dsp:sp modelId="{33D8DDA8-27D5-4BCE-9E67-0B2B05E4E628}">
      <dsp:nvSpPr>
        <dsp:cNvPr id="0" name=""/>
        <dsp:cNvSpPr/>
      </dsp:nvSpPr>
      <dsp:spPr>
        <a:xfrm>
          <a:off x="3266771"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5</a:t>
          </a:r>
          <a:endParaRPr lang="sv-SE" sz="1600" kern="1200" dirty="0">
            <a:solidFill>
              <a:schemeClr val="bg1"/>
            </a:solidFill>
          </a:endParaRPr>
        </a:p>
      </dsp:txBody>
      <dsp:txXfrm>
        <a:off x="3470911" y="151460"/>
        <a:ext cx="612422" cy="4082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F8580-F4CD-4DA2-A9FB-01B4AA46364C}">
      <dsp:nvSpPr>
        <dsp:cNvPr id="0" name=""/>
        <dsp:cNvSpPr/>
      </dsp:nvSpPr>
      <dsp:spPr>
        <a:xfrm>
          <a:off x="523" y="151460"/>
          <a:ext cx="1020702" cy="408280"/>
        </a:xfrm>
        <a:prstGeom prst="homePlat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1</a:t>
          </a:r>
          <a:endParaRPr lang="sv-SE" sz="1600" kern="1200" dirty="0">
            <a:solidFill>
              <a:schemeClr val="bg1"/>
            </a:solidFill>
          </a:endParaRPr>
        </a:p>
      </dsp:txBody>
      <dsp:txXfrm>
        <a:off x="523" y="151460"/>
        <a:ext cx="918632" cy="408280"/>
      </dsp:txXfrm>
    </dsp:sp>
    <dsp:sp modelId="{E8001F66-8114-406F-89B6-A4DF0E212189}">
      <dsp:nvSpPr>
        <dsp:cNvPr id="0" name=""/>
        <dsp:cNvSpPr/>
      </dsp:nvSpPr>
      <dsp:spPr>
        <a:xfrm>
          <a:off x="817085" y="151460"/>
          <a:ext cx="1020702" cy="408280"/>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tx1"/>
              </a:solidFill>
            </a:rPr>
            <a:t>Steg 2</a:t>
          </a:r>
          <a:endParaRPr lang="sv-SE" sz="1600" kern="1200" dirty="0">
            <a:solidFill>
              <a:schemeClr val="tx1"/>
            </a:solidFill>
          </a:endParaRPr>
        </a:p>
      </dsp:txBody>
      <dsp:txXfrm>
        <a:off x="1021225" y="151460"/>
        <a:ext cx="612422" cy="408280"/>
      </dsp:txXfrm>
    </dsp:sp>
    <dsp:sp modelId="{0B5709D5-D085-46E6-ABCD-54FE2C6D5FF2}">
      <dsp:nvSpPr>
        <dsp:cNvPr id="0" name=""/>
        <dsp:cNvSpPr/>
      </dsp:nvSpPr>
      <dsp:spPr>
        <a:xfrm>
          <a:off x="1633647"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3</a:t>
          </a:r>
          <a:endParaRPr lang="sv-SE" sz="1600" kern="1200" dirty="0">
            <a:solidFill>
              <a:schemeClr val="bg1"/>
            </a:solidFill>
          </a:endParaRPr>
        </a:p>
      </dsp:txBody>
      <dsp:txXfrm>
        <a:off x="1837787" y="151460"/>
        <a:ext cx="612422" cy="408280"/>
      </dsp:txXfrm>
    </dsp:sp>
    <dsp:sp modelId="{0ABF25A7-B612-4892-986B-F9CEDDA8362E}">
      <dsp:nvSpPr>
        <dsp:cNvPr id="0" name=""/>
        <dsp:cNvSpPr/>
      </dsp:nvSpPr>
      <dsp:spPr>
        <a:xfrm>
          <a:off x="2450209"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4</a:t>
          </a:r>
          <a:endParaRPr lang="sv-SE" sz="1600" kern="1200" dirty="0">
            <a:solidFill>
              <a:schemeClr val="bg1"/>
            </a:solidFill>
          </a:endParaRPr>
        </a:p>
      </dsp:txBody>
      <dsp:txXfrm>
        <a:off x="2654349" y="151460"/>
        <a:ext cx="612422" cy="408280"/>
      </dsp:txXfrm>
    </dsp:sp>
    <dsp:sp modelId="{33D8DDA8-27D5-4BCE-9E67-0B2B05E4E628}">
      <dsp:nvSpPr>
        <dsp:cNvPr id="0" name=""/>
        <dsp:cNvSpPr/>
      </dsp:nvSpPr>
      <dsp:spPr>
        <a:xfrm>
          <a:off x="3266771"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5</a:t>
          </a:r>
          <a:endParaRPr lang="sv-SE" sz="1600" kern="1200" dirty="0">
            <a:solidFill>
              <a:schemeClr val="bg1"/>
            </a:solidFill>
          </a:endParaRPr>
        </a:p>
      </dsp:txBody>
      <dsp:txXfrm>
        <a:off x="3470911" y="151460"/>
        <a:ext cx="612422" cy="4082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F8580-F4CD-4DA2-A9FB-01B4AA46364C}">
      <dsp:nvSpPr>
        <dsp:cNvPr id="0" name=""/>
        <dsp:cNvSpPr/>
      </dsp:nvSpPr>
      <dsp:spPr>
        <a:xfrm>
          <a:off x="523" y="151460"/>
          <a:ext cx="1020702" cy="408280"/>
        </a:xfrm>
        <a:prstGeom prst="homePlat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1</a:t>
          </a:r>
          <a:endParaRPr lang="sv-SE" sz="1600" kern="1200" dirty="0">
            <a:solidFill>
              <a:schemeClr val="bg1"/>
            </a:solidFill>
          </a:endParaRPr>
        </a:p>
      </dsp:txBody>
      <dsp:txXfrm>
        <a:off x="523" y="151460"/>
        <a:ext cx="918632" cy="408280"/>
      </dsp:txXfrm>
    </dsp:sp>
    <dsp:sp modelId="{E8001F66-8114-406F-89B6-A4DF0E212189}">
      <dsp:nvSpPr>
        <dsp:cNvPr id="0" name=""/>
        <dsp:cNvSpPr/>
      </dsp:nvSpPr>
      <dsp:spPr>
        <a:xfrm>
          <a:off x="817085" y="151460"/>
          <a:ext cx="1020702" cy="408280"/>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tx1"/>
              </a:solidFill>
            </a:rPr>
            <a:t>Steg 2</a:t>
          </a:r>
          <a:endParaRPr lang="sv-SE" sz="1600" kern="1200" dirty="0">
            <a:solidFill>
              <a:schemeClr val="tx1"/>
            </a:solidFill>
          </a:endParaRPr>
        </a:p>
      </dsp:txBody>
      <dsp:txXfrm>
        <a:off x="1021225" y="151460"/>
        <a:ext cx="612422" cy="408280"/>
      </dsp:txXfrm>
    </dsp:sp>
    <dsp:sp modelId="{0B5709D5-D085-46E6-ABCD-54FE2C6D5FF2}">
      <dsp:nvSpPr>
        <dsp:cNvPr id="0" name=""/>
        <dsp:cNvSpPr/>
      </dsp:nvSpPr>
      <dsp:spPr>
        <a:xfrm>
          <a:off x="1633647"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3</a:t>
          </a:r>
          <a:endParaRPr lang="sv-SE" sz="1600" kern="1200" dirty="0">
            <a:solidFill>
              <a:schemeClr val="bg1"/>
            </a:solidFill>
          </a:endParaRPr>
        </a:p>
      </dsp:txBody>
      <dsp:txXfrm>
        <a:off x="1837787" y="151460"/>
        <a:ext cx="612422" cy="408280"/>
      </dsp:txXfrm>
    </dsp:sp>
    <dsp:sp modelId="{0ABF25A7-B612-4892-986B-F9CEDDA8362E}">
      <dsp:nvSpPr>
        <dsp:cNvPr id="0" name=""/>
        <dsp:cNvSpPr/>
      </dsp:nvSpPr>
      <dsp:spPr>
        <a:xfrm>
          <a:off x="2450209"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4</a:t>
          </a:r>
          <a:endParaRPr lang="sv-SE" sz="1600" kern="1200" dirty="0">
            <a:solidFill>
              <a:schemeClr val="bg1"/>
            </a:solidFill>
          </a:endParaRPr>
        </a:p>
      </dsp:txBody>
      <dsp:txXfrm>
        <a:off x="2654349" y="151460"/>
        <a:ext cx="612422" cy="408280"/>
      </dsp:txXfrm>
    </dsp:sp>
    <dsp:sp modelId="{33D8DDA8-27D5-4BCE-9E67-0B2B05E4E628}">
      <dsp:nvSpPr>
        <dsp:cNvPr id="0" name=""/>
        <dsp:cNvSpPr/>
      </dsp:nvSpPr>
      <dsp:spPr>
        <a:xfrm>
          <a:off x="3266771"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5</a:t>
          </a:r>
          <a:endParaRPr lang="sv-SE" sz="1600" kern="1200" dirty="0">
            <a:solidFill>
              <a:schemeClr val="bg1"/>
            </a:solidFill>
          </a:endParaRPr>
        </a:p>
      </dsp:txBody>
      <dsp:txXfrm>
        <a:off x="3470911" y="151460"/>
        <a:ext cx="612422" cy="4082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F8580-F4CD-4DA2-A9FB-01B4AA46364C}">
      <dsp:nvSpPr>
        <dsp:cNvPr id="0" name=""/>
        <dsp:cNvSpPr/>
      </dsp:nvSpPr>
      <dsp:spPr>
        <a:xfrm>
          <a:off x="523" y="151460"/>
          <a:ext cx="1020702" cy="408280"/>
        </a:xfrm>
        <a:prstGeom prst="homePlat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1</a:t>
          </a:r>
          <a:endParaRPr lang="sv-SE" sz="1600" kern="1200" dirty="0">
            <a:solidFill>
              <a:schemeClr val="bg1"/>
            </a:solidFill>
          </a:endParaRPr>
        </a:p>
      </dsp:txBody>
      <dsp:txXfrm>
        <a:off x="523" y="151460"/>
        <a:ext cx="918632" cy="408280"/>
      </dsp:txXfrm>
    </dsp:sp>
    <dsp:sp modelId="{E8001F66-8114-406F-89B6-A4DF0E212189}">
      <dsp:nvSpPr>
        <dsp:cNvPr id="0" name=""/>
        <dsp:cNvSpPr/>
      </dsp:nvSpPr>
      <dsp:spPr>
        <a:xfrm>
          <a:off x="817085" y="151460"/>
          <a:ext cx="1020702" cy="408280"/>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tx1"/>
              </a:solidFill>
            </a:rPr>
            <a:t>Steg 2</a:t>
          </a:r>
          <a:endParaRPr lang="sv-SE" sz="1600" kern="1200" dirty="0">
            <a:solidFill>
              <a:schemeClr val="tx1"/>
            </a:solidFill>
          </a:endParaRPr>
        </a:p>
      </dsp:txBody>
      <dsp:txXfrm>
        <a:off x="1021225" y="151460"/>
        <a:ext cx="612422" cy="408280"/>
      </dsp:txXfrm>
    </dsp:sp>
    <dsp:sp modelId="{0B5709D5-D085-46E6-ABCD-54FE2C6D5FF2}">
      <dsp:nvSpPr>
        <dsp:cNvPr id="0" name=""/>
        <dsp:cNvSpPr/>
      </dsp:nvSpPr>
      <dsp:spPr>
        <a:xfrm>
          <a:off x="1633647"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3</a:t>
          </a:r>
          <a:endParaRPr lang="sv-SE" sz="1600" kern="1200" dirty="0">
            <a:solidFill>
              <a:schemeClr val="bg1"/>
            </a:solidFill>
          </a:endParaRPr>
        </a:p>
      </dsp:txBody>
      <dsp:txXfrm>
        <a:off x="1837787" y="151460"/>
        <a:ext cx="612422" cy="408280"/>
      </dsp:txXfrm>
    </dsp:sp>
    <dsp:sp modelId="{0ABF25A7-B612-4892-986B-F9CEDDA8362E}">
      <dsp:nvSpPr>
        <dsp:cNvPr id="0" name=""/>
        <dsp:cNvSpPr/>
      </dsp:nvSpPr>
      <dsp:spPr>
        <a:xfrm>
          <a:off x="2450209"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4</a:t>
          </a:r>
          <a:endParaRPr lang="sv-SE" sz="1600" kern="1200" dirty="0">
            <a:solidFill>
              <a:schemeClr val="bg1"/>
            </a:solidFill>
          </a:endParaRPr>
        </a:p>
      </dsp:txBody>
      <dsp:txXfrm>
        <a:off x="2654349" y="151460"/>
        <a:ext cx="612422" cy="408280"/>
      </dsp:txXfrm>
    </dsp:sp>
    <dsp:sp modelId="{33D8DDA8-27D5-4BCE-9E67-0B2B05E4E628}">
      <dsp:nvSpPr>
        <dsp:cNvPr id="0" name=""/>
        <dsp:cNvSpPr/>
      </dsp:nvSpPr>
      <dsp:spPr>
        <a:xfrm>
          <a:off x="3266771"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5</a:t>
          </a:r>
          <a:endParaRPr lang="sv-SE" sz="1600" kern="1200" dirty="0">
            <a:solidFill>
              <a:schemeClr val="bg1"/>
            </a:solidFill>
          </a:endParaRPr>
        </a:p>
      </dsp:txBody>
      <dsp:txXfrm>
        <a:off x="3470911" y="151460"/>
        <a:ext cx="612422" cy="4082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F8580-F4CD-4DA2-A9FB-01B4AA46364C}">
      <dsp:nvSpPr>
        <dsp:cNvPr id="0" name=""/>
        <dsp:cNvSpPr/>
      </dsp:nvSpPr>
      <dsp:spPr>
        <a:xfrm>
          <a:off x="523" y="151460"/>
          <a:ext cx="1020702" cy="408280"/>
        </a:xfrm>
        <a:prstGeom prst="homePlat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1</a:t>
          </a:r>
          <a:endParaRPr lang="sv-SE" sz="1600" kern="1200" dirty="0">
            <a:solidFill>
              <a:schemeClr val="bg1"/>
            </a:solidFill>
          </a:endParaRPr>
        </a:p>
      </dsp:txBody>
      <dsp:txXfrm>
        <a:off x="523" y="151460"/>
        <a:ext cx="918632" cy="408280"/>
      </dsp:txXfrm>
    </dsp:sp>
    <dsp:sp modelId="{E8001F66-8114-406F-89B6-A4DF0E212189}">
      <dsp:nvSpPr>
        <dsp:cNvPr id="0" name=""/>
        <dsp:cNvSpPr/>
      </dsp:nvSpPr>
      <dsp:spPr>
        <a:xfrm>
          <a:off x="817085"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2</a:t>
          </a:r>
          <a:endParaRPr lang="sv-SE" sz="1600" kern="1200" dirty="0">
            <a:solidFill>
              <a:schemeClr val="bg1"/>
            </a:solidFill>
          </a:endParaRPr>
        </a:p>
      </dsp:txBody>
      <dsp:txXfrm>
        <a:off x="1021225" y="151460"/>
        <a:ext cx="612422" cy="408280"/>
      </dsp:txXfrm>
    </dsp:sp>
    <dsp:sp modelId="{0B5709D5-D085-46E6-ABCD-54FE2C6D5FF2}">
      <dsp:nvSpPr>
        <dsp:cNvPr id="0" name=""/>
        <dsp:cNvSpPr/>
      </dsp:nvSpPr>
      <dsp:spPr>
        <a:xfrm>
          <a:off x="1633647" y="151460"/>
          <a:ext cx="1020702" cy="408280"/>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tx1"/>
              </a:solidFill>
            </a:rPr>
            <a:t>Steg 3</a:t>
          </a:r>
          <a:endParaRPr lang="sv-SE" sz="1600" kern="1200" dirty="0">
            <a:solidFill>
              <a:schemeClr val="tx1"/>
            </a:solidFill>
          </a:endParaRPr>
        </a:p>
      </dsp:txBody>
      <dsp:txXfrm>
        <a:off x="1837787" y="151460"/>
        <a:ext cx="612422" cy="408280"/>
      </dsp:txXfrm>
    </dsp:sp>
    <dsp:sp modelId="{0ABF25A7-B612-4892-986B-F9CEDDA8362E}">
      <dsp:nvSpPr>
        <dsp:cNvPr id="0" name=""/>
        <dsp:cNvSpPr/>
      </dsp:nvSpPr>
      <dsp:spPr>
        <a:xfrm>
          <a:off x="2450209"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4</a:t>
          </a:r>
          <a:endParaRPr lang="sv-SE" sz="1600" kern="1200" dirty="0">
            <a:solidFill>
              <a:schemeClr val="bg1"/>
            </a:solidFill>
          </a:endParaRPr>
        </a:p>
      </dsp:txBody>
      <dsp:txXfrm>
        <a:off x="2654349" y="151460"/>
        <a:ext cx="612422" cy="408280"/>
      </dsp:txXfrm>
    </dsp:sp>
    <dsp:sp modelId="{33D8DDA8-27D5-4BCE-9E67-0B2B05E4E628}">
      <dsp:nvSpPr>
        <dsp:cNvPr id="0" name=""/>
        <dsp:cNvSpPr/>
      </dsp:nvSpPr>
      <dsp:spPr>
        <a:xfrm>
          <a:off x="3266771"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5</a:t>
          </a:r>
          <a:endParaRPr lang="sv-SE" sz="1600" kern="1200" dirty="0">
            <a:solidFill>
              <a:schemeClr val="bg1"/>
            </a:solidFill>
          </a:endParaRPr>
        </a:p>
      </dsp:txBody>
      <dsp:txXfrm>
        <a:off x="3470911" y="151460"/>
        <a:ext cx="612422" cy="4082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F8580-F4CD-4DA2-A9FB-01B4AA46364C}">
      <dsp:nvSpPr>
        <dsp:cNvPr id="0" name=""/>
        <dsp:cNvSpPr/>
      </dsp:nvSpPr>
      <dsp:spPr>
        <a:xfrm>
          <a:off x="523" y="151460"/>
          <a:ext cx="1020702" cy="408280"/>
        </a:xfrm>
        <a:prstGeom prst="homePlat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1</a:t>
          </a:r>
          <a:endParaRPr lang="sv-SE" sz="1600" kern="1200" dirty="0">
            <a:solidFill>
              <a:schemeClr val="bg1"/>
            </a:solidFill>
          </a:endParaRPr>
        </a:p>
      </dsp:txBody>
      <dsp:txXfrm>
        <a:off x="523" y="151460"/>
        <a:ext cx="918632" cy="408280"/>
      </dsp:txXfrm>
    </dsp:sp>
    <dsp:sp modelId="{E8001F66-8114-406F-89B6-A4DF0E212189}">
      <dsp:nvSpPr>
        <dsp:cNvPr id="0" name=""/>
        <dsp:cNvSpPr/>
      </dsp:nvSpPr>
      <dsp:spPr>
        <a:xfrm>
          <a:off x="817085"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2</a:t>
          </a:r>
          <a:endParaRPr lang="sv-SE" sz="1600" kern="1200" dirty="0">
            <a:solidFill>
              <a:schemeClr val="bg1"/>
            </a:solidFill>
          </a:endParaRPr>
        </a:p>
      </dsp:txBody>
      <dsp:txXfrm>
        <a:off x="1021225" y="151460"/>
        <a:ext cx="612422" cy="408280"/>
      </dsp:txXfrm>
    </dsp:sp>
    <dsp:sp modelId="{0B5709D5-D085-46E6-ABCD-54FE2C6D5FF2}">
      <dsp:nvSpPr>
        <dsp:cNvPr id="0" name=""/>
        <dsp:cNvSpPr/>
      </dsp:nvSpPr>
      <dsp:spPr>
        <a:xfrm>
          <a:off x="1633647" y="151460"/>
          <a:ext cx="1020702" cy="408280"/>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tx1"/>
              </a:solidFill>
            </a:rPr>
            <a:t>Steg 3</a:t>
          </a:r>
          <a:endParaRPr lang="sv-SE" sz="1600" kern="1200" dirty="0">
            <a:solidFill>
              <a:schemeClr val="tx1"/>
            </a:solidFill>
          </a:endParaRPr>
        </a:p>
      </dsp:txBody>
      <dsp:txXfrm>
        <a:off x="1837787" y="151460"/>
        <a:ext cx="612422" cy="408280"/>
      </dsp:txXfrm>
    </dsp:sp>
    <dsp:sp modelId="{0ABF25A7-B612-4892-986B-F9CEDDA8362E}">
      <dsp:nvSpPr>
        <dsp:cNvPr id="0" name=""/>
        <dsp:cNvSpPr/>
      </dsp:nvSpPr>
      <dsp:spPr>
        <a:xfrm>
          <a:off x="2450209"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4</a:t>
          </a:r>
          <a:endParaRPr lang="sv-SE" sz="1600" kern="1200" dirty="0">
            <a:solidFill>
              <a:schemeClr val="bg1"/>
            </a:solidFill>
          </a:endParaRPr>
        </a:p>
      </dsp:txBody>
      <dsp:txXfrm>
        <a:off x="2654349" y="151460"/>
        <a:ext cx="612422" cy="408280"/>
      </dsp:txXfrm>
    </dsp:sp>
    <dsp:sp modelId="{33D8DDA8-27D5-4BCE-9E67-0B2B05E4E628}">
      <dsp:nvSpPr>
        <dsp:cNvPr id="0" name=""/>
        <dsp:cNvSpPr/>
      </dsp:nvSpPr>
      <dsp:spPr>
        <a:xfrm>
          <a:off x="3266771"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5</a:t>
          </a:r>
          <a:endParaRPr lang="sv-SE" sz="1600" kern="1200" dirty="0">
            <a:solidFill>
              <a:schemeClr val="bg1"/>
            </a:solidFill>
          </a:endParaRPr>
        </a:p>
      </dsp:txBody>
      <dsp:txXfrm>
        <a:off x="3470911" y="151460"/>
        <a:ext cx="612422" cy="4082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F8580-F4CD-4DA2-A9FB-01B4AA46364C}">
      <dsp:nvSpPr>
        <dsp:cNvPr id="0" name=""/>
        <dsp:cNvSpPr/>
      </dsp:nvSpPr>
      <dsp:spPr>
        <a:xfrm>
          <a:off x="523" y="151460"/>
          <a:ext cx="1020702" cy="408280"/>
        </a:xfrm>
        <a:prstGeom prst="homePlat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1</a:t>
          </a:r>
          <a:endParaRPr lang="sv-SE" sz="1600" kern="1200" dirty="0">
            <a:solidFill>
              <a:schemeClr val="bg1"/>
            </a:solidFill>
          </a:endParaRPr>
        </a:p>
      </dsp:txBody>
      <dsp:txXfrm>
        <a:off x="523" y="151460"/>
        <a:ext cx="918632" cy="408280"/>
      </dsp:txXfrm>
    </dsp:sp>
    <dsp:sp modelId="{E8001F66-8114-406F-89B6-A4DF0E212189}">
      <dsp:nvSpPr>
        <dsp:cNvPr id="0" name=""/>
        <dsp:cNvSpPr/>
      </dsp:nvSpPr>
      <dsp:spPr>
        <a:xfrm>
          <a:off x="817085"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a:t>
          </a:r>
          <a:r>
            <a:rPr lang="sv-SE" sz="1600" kern="1200" dirty="0" smtClean="0">
              <a:solidFill>
                <a:schemeClr val="tx1"/>
              </a:solidFill>
            </a:rPr>
            <a:t> </a:t>
          </a:r>
          <a:r>
            <a:rPr lang="sv-SE" sz="1600" kern="1200" dirty="0" smtClean="0">
              <a:solidFill>
                <a:schemeClr val="bg1"/>
              </a:solidFill>
            </a:rPr>
            <a:t>2</a:t>
          </a:r>
          <a:endParaRPr lang="sv-SE" sz="1600" kern="1200" dirty="0">
            <a:solidFill>
              <a:schemeClr val="bg1"/>
            </a:solidFill>
          </a:endParaRPr>
        </a:p>
      </dsp:txBody>
      <dsp:txXfrm>
        <a:off x="1021225" y="151460"/>
        <a:ext cx="612422" cy="408280"/>
      </dsp:txXfrm>
    </dsp:sp>
    <dsp:sp modelId="{0B5709D5-D085-46E6-ABCD-54FE2C6D5FF2}">
      <dsp:nvSpPr>
        <dsp:cNvPr id="0" name=""/>
        <dsp:cNvSpPr/>
      </dsp:nvSpPr>
      <dsp:spPr>
        <a:xfrm>
          <a:off x="1633647" y="151460"/>
          <a:ext cx="1020702" cy="408280"/>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tx1"/>
              </a:solidFill>
            </a:rPr>
            <a:t>Steg 3</a:t>
          </a:r>
          <a:endParaRPr lang="sv-SE" sz="1600" kern="1200" dirty="0">
            <a:solidFill>
              <a:schemeClr val="tx1"/>
            </a:solidFill>
          </a:endParaRPr>
        </a:p>
      </dsp:txBody>
      <dsp:txXfrm>
        <a:off x="1837787" y="151460"/>
        <a:ext cx="612422" cy="408280"/>
      </dsp:txXfrm>
    </dsp:sp>
    <dsp:sp modelId="{0ABF25A7-B612-4892-986B-F9CEDDA8362E}">
      <dsp:nvSpPr>
        <dsp:cNvPr id="0" name=""/>
        <dsp:cNvSpPr/>
      </dsp:nvSpPr>
      <dsp:spPr>
        <a:xfrm>
          <a:off x="2450209"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4</a:t>
          </a:r>
          <a:endParaRPr lang="sv-SE" sz="1600" kern="1200" dirty="0">
            <a:solidFill>
              <a:schemeClr val="bg1"/>
            </a:solidFill>
          </a:endParaRPr>
        </a:p>
      </dsp:txBody>
      <dsp:txXfrm>
        <a:off x="2654349" y="151460"/>
        <a:ext cx="612422" cy="408280"/>
      </dsp:txXfrm>
    </dsp:sp>
    <dsp:sp modelId="{33D8DDA8-27D5-4BCE-9E67-0B2B05E4E628}">
      <dsp:nvSpPr>
        <dsp:cNvPr id="0" name=""/>
        <dsp:cNvSpPr/>
      </dsp:nvSpPr>
      <dsp:spPr>
        <a:xfrm>
          <a:off x="3266771"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5</a:t>
          </a:r>
          <a:endParaRPr lang="sv-SE" sz="1600" kern="1200" dirty="0">
            <a:solidFill>
              <a:schemeClr val="bg1"/>
            </a:solidFill>
          </a:endParaRPr>
        </a:p>
      </dsp:txBody>
      <dsp:txXfrm>
        <a:off x="3470911" y="151460"/>
        <a:ext cx="612422" cy="4082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F8580-F4CD-4DA2-A9FB-01B4AA46364C}">
      <dsp:nvSpPr>
        <dsp:cNvPr id="0" name=""/>
        <dsp:cNvSpPr/>
      </dsp:nvSpPr>
      <dsp:spPr>
        <a:xfrm>
          <a:off x="523" y="151460"/>
          <a:ext cx="1020702" cy="408280"/>
        </a:xfrm>
        <a:prstGeom prst="homePlate">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1</a:t>
          </a:r>
          <a:endParaRPr lang="sv-SE" sz="1600" kern="1200" dirty="0">
            <a:solidFill>
              <a:schemeClr val="bg1"/>
            </a:solidFill>
          </a:endParaRPr>
        </a:p>
      </dsp:txBody>
      <dsp:txXfrm>
        <a:off x="523" y="151460"/>
        <a:ext cx="918632" cy="408280"/>
      </dsp:txXfrm>
    </dsp:sp>
    <dsp:sp modelId="{E8001F66-8114-406F-89B6-A4DF0E212189}">
      <dsp:nvSpPr>
        <dsp:cNvPr id="0" name=""/>
        <dsp:cNvSpPr/>
      </dsp:nvSpPr>
      <dsp:spPr>
        <a:xfrm>
          <a:off x="817085"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a:t>
          </a:r>
          <a:r>
            <a:rPr lang="sv-SE" sz="1600" kern="1200" dirty="0" smtClean="0">
              <a:solidFill>
                <a:schemeClr val="tx1"/>
              </a:solidFill>
            </a:rPr>
            <a:t> </a:t>
          </a:r>
          <a:r>
            <a:rPr lang="sv-SE" sz="1600" kern="1200" dirty="0" smtClean="0">
              <a:solidFill>
                <a:schemeClr val="bg1"/>
              </a:solidFill>
            </a:rPr>
            <a:t>2</a:t>
          </a:r>
          <a:endParaRPr lang="sv-SE" sz="1600" kern="1200" dirty="0">
            <a:solidFill>
              <a:schemeClr val="bg1"/>
            </a:solidFill>
          </a:endParaRPr>
        </a:p>
      </dsp:txBody>
      <dsp:txXfrm>
        <a:off x="1021225" y="151460"/>
        <a:ext cx="612422" cy="408280"/>
      </dsp:txXfrm>
    </dsp:sp>
    <dsp:sp modelId="{0B5709D5-D085-46E6-ABCD-54FE2C6D5FF2}">
      <dsp:nvSpPr>
        <dsp:cNvPr id="0" name=""/>
        <dsp:cNvSpPr/>
      </dsp:nvSpPr>
      <dsp:spPr>
        <a:xfrm>
          <a:off x="1633647" y="151460"/>
          <a:ext cx="1020702" cy="408280"/>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tx1"/>
              </a:solidFill>
            </a:rPr>
            <a:t>Steg 3</a:t>
          </a:r>
          <a:endParaRPr lang="sv-SE" sz="1600" kern="1200" dirty="0">
            <a:solidFill>
              <a:schemeClr val="tx1"/>
            </a:solidFill>
          </a:endParaRPr>
        </a:p>
      </dsp:txBody>
      <dsp:txXfrm>
        <a:off x="1837787" y="151460"/>
        <a:ext cx="612422" cy="408280"/>
      </dsp:txXfrm>
    </dsp:sp>
    <dsp:sp modelId="{0ABF25A7-B612-4892-986B-F9CEDDA8362E}">
      <dsp:nvSpPr>
        <dsp:cNvPr id="0" name=""/>
        <dsp:cNvSpPr/>
      </dsp:nvSpPr>
      <dsp:spPr>
        <a:xfrm>
          <a:off x="2450209"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4</a:t>
          </a:r>
          <a:endParaRPr lang="sv-SE" sz="1600" kern="1200" dirty="0">
            <a:solidFill>
              <a:schemeClr val="bg1"/>
            </a:solidFill>
          </a:endParaRPr>
        </a:p>
      </dsp:txBody>
      <dsp:txXfrm>
        <a:off x="2654349" y="151460"/>
        <a:ext cx="612422" cy="408280"/>
      </dsp:txXfrm>
    </dsp:sp>
    <dsp:sp modelId="{33D8DDA8-27D5-4BCE-9E67-0B2B05E4E628}">
      <dsp:nvSpPr>
        <dsp:cNvPr id="0" name=""/>
        <dsp:cNvSpPr/>
      </dsp:nvSpPr>
      <dsp:spPr>
        <a:xfrm>
          <a:off x="3266771" y="151460"/>
          <a:ext cx="1020702" cy="408280"/>
        </a:xfrm>
        <a:prstGeom prst="chevron">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sv-SE" sz="1600" kern="1200" dirty="0" smtClean="0">
              <a:solidFill>
                <a:schemeClr val="bg1"/>
              </a:solidFill>
            </a:rPr>
            <a:t>Steg 5</a:t>
          </a:r>
          <a:endParaRPr lang="sv-SE" sz="1600" kern="1200" dirty="0">
            <a:solidFill>
              <a:schemeClr val="bg1"/>
            </a:solidFill>
          </a:endParaRPr>
        </a:p>
      </dsp:txBody>
      <dsp:txXfrm>
        <a:off x="3470911" y="151460"/>
        <a:ext cx="612422" cy="40828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1074B0-64B5-4227-BB4C-EDDA0227BD16}" type="datetimeFigureOut">
              <a:rPr lang="sv-SE" smtClean="0"/>
              <a:t>2019-04-02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E0C2A6-B3C2-406A-B4A2-28B08DA4BC38}" type="slidenum">
              <a:rPr lang="sv-SE" smtClean="0"/>
              <a:t>‹#›</a:t>
            </a:fld>
            <a:endParaRPr lang="sv-SE"/>
          </a:p>
        </p:txBody>
      </p:sp>
    </p:spTree>
    <p:extLst>
      <p:ext uri="{BB962C8B-B14F-4D97-AF65-F5344CB8AC3E}">
        <p14:creationId xmlns:p14="http://schemas.microsoft.com/office/powerpoint/2010/main" val="2946121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4B643D-590E-4403-8631-6EA78C47FE7C}"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1371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Vägledning:</a:t>
            </a:r>
          </a:p>
          <a:p>
            <a:endParaRPr lang="sv-SE" b="0" baseline="0" dirty="0" smtClean="0"/>
          </a:p>
          <a:p>
            <a:r>
              <a:rPr lang="sv-SE" b="0" baseline="0" dirty="0" smtClean="0"/>
              <a:t>Nu har ni ett nuläge och en målbild för ert arbete med strategisk kompetensförsörjning lokalt och har även definierat vad som redan görs och som borde göras ytterligare eller annorlunda inom ramen för de fyra områdena. </a:t>
            </a:r>
          </a:p>
          <a:p>
            <a:endParaRPr lang="sv-SE" b="0" baseline="0" dirty="0" smtClean="0"/>
          </a:p>
          <a:p>
            <a:r>
              <a:rPr lang="sv-SE" b="0" baseline="0" dirty="0" smtClean="0"/>
              <a:t>Tredje steget i metoden handlar om att värdera de </a:t>
            </a:r>
            <a:r>
              <a:rPr lang="sv-SE" b="0" i="1" baseline="0" dirty="0" smtClean="0"/>
              <a:t>nya</a:t>
            </a:r>
            <a:r>
              <a:rPr lang="sv-SE" b="0" baseline="0" dirty="0" smtClean="0"/>
              <a:t> aktiviteterna som ni har definierat, inom varje område, utifrån påverkan på strategisk kompetensförsörjning. Det vill säga, hur </a:t>
            </a:r>
            <a:r>
              <a:rPr lang="sv-SE" b="0" i="1" baseline="0" dirty="0" smtClean="0"/>
              <a:t>bråttom</a:t>
            </a:r>
            <a:r>
              <a:rPr lang="sv-SE" b="0" baseline="0" dirty="0" smtClean="0"/>
              <a:t> är det att genomföra aktiviteten/påbörja arbetet och hur stor </a:t>
            </a:r>
            <a:r>
              <a:rPr lang="sv-SE" b="0" i="1" baseline="0" dirty="0" smtClean="0"/>
              <a:t>effekt</a:t>
            </a:r>
            <a:r>
              <a:rPr lang="sv-SE" b="0" baseline="0" dirty="0" smtClean="0"/>
              <a:t> bedöms aktiviteten få på strategisk kompetensförsörjning? Ni gör nu denna prioriteringsövning för varje område, dvs genom att plotta in de nya aktiviteterna i fyrfältaren. Tänk på att allt är inte lika bråttom eller få högst effekt, försök att verkligen prioritera! </a:t>
            </a:r>
          </a:p>
          <a:p>
            <a:endParaRPr lang="sv-SE" dirty="0"/>
          </a:p>
        </p:txBody>
      </p:sp>
      <p:sp>
        <p:nvSpPr>
          <p:cNvPr id="4" name="Platshållare för bildnummer 3"/>
          <p:cNvSpPr>
            <a:spLocks noGrp="1"/>
          </p:cNvSpPr>
          <p:nvPr>
            <p:ph type="sldNum" sz="quarter" idx="10"/>
          </p:nvPr>
        </p:nvSpPr>
        <p:spPr/>
        <p:txBody>
          <a:bodyPr/>
          <a:lstStyle/>
          <a:p>
            <a:fld id="{AFB12F24-D952-43F0-8503-CB3862192DB4}" type="slidenum">
              <a:rPr lang="sv-SE" smtClean="0"/>
              <a:t>10</a:t>
            </a:fld>
            <a:endParaRPr lang="sv-SE"/>
          </a:p>
        </p:txBody>
      </p:sp>
    </p:spTree>
    <p:extLst>
      <p:ext uri="{BB962C8B-B14F-4D97-AF65-F5344CB8AC3E}">
        <p14:creationId xmlns:p14="http://schemas.microsoft.com/office/powerpoint/2010/main" val="3119545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Vägledning:</a:t>
            </a:r>
          </a:p>
          <a:p>
            <a:endParaRPr lang="sv-SE" b="0" baseline="0" dirty="0" smtClean="0"/>
          </a:p>
          <a:p>
            <a:r>
              <a:rPr lang="sv-SE" b="0" baseline="0" dirty="0" smtClean="0"/>
              <a:t>Nu har ni ett nuläge och en målbild för ert arbete med strategisk kompetensförsörjning lokalt och har även definierat vad som redan görs och som borde göras ytterligare eller annorlunda inom ramen för de fyra områdena. </a:t>
            </a:r>
          </a:p>
          <a:p>
            <a:endParaRPr lang="sv-SE" b="0" baseline="0" dirty="0" smtClean="0"/>
          </a:p>
          <a:p>
            <a:r>
              <a:rPr lang="sv-SE" b="0" baseline="0" dirty="0" smtClean="0"/>
              <a:t>Tredje steget i metoden handlar om att värdera de </a:t>
            </a:r>
            <a:r>
              <a:rPr lang="sv-SE" b="0" i="1" baseline="0" dirty="0" smtClean="0"/>
              <a:t>nya</a:t>
            </a:r>
            <a:r>
              <a:rPr lang="sv-SE" b="0" baseline="0" dirty="0" smtClean="0"/>
              <a:t> aktiviteterna som ni har definierat, inom varje område, utifrån påverkan på strategisk kompetensförsörjning. Det vill säga, hur </a:t>
            </a:r>
            <a:r>
              <a:rPr lang="sv-SE" b="0" i="1" baseline="0" dirty="0" smtClean="0"/>
              <a:t>bråttom</a:t>
            </a:r>
            <a:r>
              <a:rPr lang="sv-SE" b="0" baseline="0" dirty="0" smtClean="0"/>
              <a:t> är det att genomföra aktiviteten/påbörja arbetet och hur stor </a:t>
            </a:r>
            <a:r>
              <a:rPr lang="sv-SE" b="0" i="1" baseline="0" dirty="0" smtClean="0"/>
              <a:t>effekt</a:t>
            </a:r>
            <a:r>
              <a:rPr lang="sv-SE" b="0" baseline="0" dirty="0" smtClean="0"/>
              <a:t> bedöms aktiviteten få på strategisk kompetensförsörjning? Ni gör nu denna prioriteringsövning för varje område, dvs genom att plotta in de nya aktiviteterna i fyrfältaren. Tänk på att allt är inte lika bråttom eller få högst effekt, försök att verkligen prioritera! </a:t>
            </a:r>
          </a:p>
          <a:p>
            <a:endParaRPr lang="sv-SE" b="0" baseline="0" dirty="0" smtClean="0"/>
          </a:p>
          <a:p>
            <a:endParaRPr lang="sv-SE" dirty="0"/>
          </a:p>
        </p:txBody>
      </p:sp>
      <p:sp>
        <p:nvSpPr>
          <p:cNvPr id="4" name="Platshållare för bildnummer 3"/>
          <p:cNvSpPr>
            <a:spLocks noGrp="1"/>
          </p:cNvSpPr>
          <p:nvPr>
            <p:ph type="sldNum" sz="quarter" idx="10"/>
          </p:nvPr>
        </p:nvSpPr>
        <p:spPr/>
        <p:txBody>
          <a:bodyPr/>
          <a:lstStyle/>
          <a:p>
            <a:fld id="{AFB12F24-D952-43F0-8503-CB3862192DB4}" type="slidenum">
              <a:rPr lang="sv-SE" smtClean="0"/>
              <a:t>11</a:t>
            </a:fld>
            <a:endParaRPr lang="sv-SE"/>
          </a:p>
        </p:txBody>
      </p:sp>
    </p:spTree>
    <p:extLst>
      <p:ext uri="{BB962C8B-B14F-4D97-AF65-F5344CB8AC3E}">
        <p14:creationId xmlns:p14="http://schemas.microsoft.com/office/powerpoint/2010/main" val="3430884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Vägledning:</a:t>
            </a:r>
            <a:r>
              <a:rPr lang="sv-SE" b="1" baseline="0" dirty="0" smtClean="0"/>
              <a:t> </a:t>
            </a:r>
          </a:p>
          <a:p>
            <a:endParaRPr lang="sv-SE" baseline="0" dirty="0" smtClean="0"/>
          </a:p>
          <a:p>
            <a:r>
              <a:rPr lang="sv-SE" baseline="0" dirty="0" smtClean="0"/>
              <a:t>Nu har ni förhoppningsvis fått fyra </a:t>
            </a:r>
            <a:r>
              <a:rPr lang="sv-SE" baseline="0" dirty="0" err="1" smtClean="0"/>
              <a:t>fyrfältare</a:t>
            </a:r>
            <a:r>
              <a:rPr lang="sv-SE" baseline="0" dirty="0" smtClean="0"/>
              <a:t> som ser ut ungefär som ovan, det vill säga en för varje område. </a:t>
            </a:r>
            <a:endParaRPr lang="sv-SE" dirty="0"/>
          </a:p>
        </p:txBody>
      </p:sp>
      <p:sp>
        <p:nvSpPr>
          <p:cNvPr id="4" name="Platshållare för bildnummer 3"/>
          <p:cNvSpPr>
            <a:spLocks noGrp="1"/>
          </p:cNvSpPr>
          <p:nvPr>
            <p:ph type="sldNum" sz="quarter" idx="10"/>
          </p:nvPr>
        </p:nvSpPr>
        <p:spPr/>
        <p:txBody>
          <a:bodyPr/>
          <a:lstStyle/>
          <a:p>
            <a:fld id="{AFB12F24-D952-43F0-8503-CB3862192DB4}" type="slidenum">
              <a:rPr lang="sv-SE" smtClean="0"/>
              <a:t>12</a:t>
            </a:fld>
            <a:endParaRPr lang="sv-SE"/>
          </a:p>
        </p:txBody>
      </p:sp>
    </p:spTree>
    <p:extLst>
      <p:ext uri="{BB962C8B-B14F-4D97-AF65-F5344CB8AC3E}">
        <p14:creationId xmlns:p14="http://schemas.microsoft.com/office/powerpoint/2010/main" val="146743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Vägledning: </a:t>
            </a:r>
          </a:p>
          <a:p>
            <a:endParaRPr lang="sv-SE" dirty="0" smtClean="0"/>
          </a:p>
          <a:p>
            <a:r>
              <a:rPr lang="sv-SE" dirty="0" smtClean="0"/>
              <a:t>De</a:t>
            </a:r>
            <a:r>
              <a:rPr lang="sv-SE" baseline="0" dirty="0" smtClean="0"/>
              <a:t> nya aktiviteterna som är plottade i övre högra hörnet, är de som bedöms få störst effekt och är mest bråttom att arbeta med!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AFB12F24-D952-43F0-8503-CB3862192DB4}" type="slidenum">
              <a:rPr lang="sv-SE" smtClean="0"/>
              <a:t>13</a:t>
            </a:fld>
            <a:endParaRPr lang="sv-SE"/>
          </a:p>
        </p:txBody>
      </p:sp>
    </p:spTree>
    <p:extLst>
      <p:ext uri="{BB962C8B-B14F-4D97-AF65-F5344CB8AC3E}">
        <p14:creationId xmlns:p14="http://schemas.microsoft.com/office/powerpoint/2010/main" val="3992161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Vägledning: </a:t>
            </a:r>
          </a:p>
          <a:p>
            <a:endParaRPr lang="sv-SE" dirty="0" smtClean="0"/>
          </a:p>
          <a:p>
            <a:r>
              <a:rPr lang="sv-SE" dirty="0" smtClean="0"/>
              <a:t>De</a:t>
            </a:r>
            <a:r>
              <a:rPr lang="sv-SE" baseline="0" dirty="0" smtClean="0"/>
              <a:t> nya aktiviteterna som är plottade i nedre högra hörnet, är de som bedöms få störst effekt och har</a:t>
            </a:r>
            <a:r>
              <a:rPr lang="sv-SE" dirty="0" smtClean="0"/>
              <a:t> ett mer långsiktigt strategiskt perspektiv</a:t>
            </a:r>
            <a:r>
              <a:rPr lang="sv-SE" baseline="0" dirty="0" smtClean="0"/>
              <a:t> att arbeta med!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AFB12F24-D952-43F0-8503-CB3862192DB4}" type="slidenum">
              <a:rPr lang="sv-SE" smtClean="0"/>
              <a:t>14</a:t>
            </a:fld>
            <a:endParaRPr lang="sv-SE"/>
          </a:p>
        </p:txBody>
      </p:sp>
    </p:spTree>
    <p:extLst>
      <p:ext uri="{BB962C8B-B14F-4D97-AF65-F5344CB8AC3E}">
        <p14:creationId xmlns:p14="http://schemas.microsoft.com/office/powerpoint/2010/main" val="1761543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Vägledning: </a:t>
            </a:r>
          </a:p>
          <a:p>
            <a:endParaRPr lang="sv-SE" dirty="0" smtClean="0"/>
          </a:p>
          <a:p>
            <a:r>
              <a:rPr lang="sv-SE" dirty="0" smtClean="0"/>
              <a:t>Nu har</a:t>
            </a:r>
            <a:r>
              <a:rPr lang="sv-SE" baseline="0" dirty="0" smtClean="0"/>
              <a:t> ni prioriterat aktiviteter på lång och kort sikt för vart och ett av de fyra områdena lönebildning, arbetsorganisation, arbetstider och arbetsmiljö. </a:t>
            </a:r>
          </a:p>
          <a:p>
            <a:endParaRPr lang="sv-SE" baseline="0" dirty="0" smtClean="0"/>
          </a:p>
          <a:p>
            <a:r>
              <a:rPr lang="sv-SE" baseline="0" dirty="0" smtClean="0"/>
              <a:t>Målsättningen med det fjärde steget i metoden är att ni nu skapar en samlad bild, bestående dels av redan pågående aktiviteter som ni är överens om att ni ska fortsätta arbeta med (efter kvalitetscheck i metodsteg 2), dels nya aktiviteter på både kort och lång sikt. Skriv in alla dessa aktiviteter i ett separat dokument och diskutera följande frågor; </a:t>
            </a:r>
          </a:p>
          <a:p>
            <a:endParaRPr lang="sv-SE" baseline="0" dirty="0" smtClean="0"/>
          </a:p>
          <a:p>
            <a:pPr marL="342900" indent="-342900">
              <a:buFont typeface="+mj-lt"/>
              <a:buAutoNum type="arabicPeriod"/>
            </a:pPr>
            <a:r>
              <a:rPr lang="sv-SE" sz="1200" i="1" dirty="0" smtClean="0"/>
              <a:t>Hur bidrar det kortsiktiga (”mest bråttom”) arbetet med arbetsmiljö, arbetstider, arbetsorganisation och lönebildning till strategisk kompetensförsörjning? Hur synkar ni dessa aktiviteter och de redan pågående aktiviteterna? Finns det något som krockar eller är kontraproduktivt?</a:t>
            </a:r>
          </a:p>
          <a:p>
            <a:pPr marL="342900" indent="-342900">
              <a:buFont typeface="+mj-lt"/>
              <a:buAutoNum type="arabicPeriod"/>
            </a:pPr>
            <a:endParaRPr lang="sv-SE" sz="1200" i="1" dirty="0" smtClean="0"/>
          </a:p>
          <a:p>
            <a:pPr marL="342900" indent="-342900">
              <a:buFont typeface="+mj-lt"/>
              <a:buAutoNum type="arabicPeriod"/>
            </a:pPr>
            <a:r>
              <a:rPr lang="sv-SE" sz="1200" i="1" dirty="0" smtClean="0"/>
              <a:t>Hur bidrar det långsiktiga (”mindre bråttom”) arbetet med arbetsmiljö, arbetstider, arbetsorganisation och lönebildning till strategisk kompetensförsörjning? Hur synkar ni dessa aktiviteter och de redan pågående aktiviteterna? Finns det något som krockar eller är kontraproduktivt?</a:t>
            </a:r>
          </a:p>
          <a:p>
            <a:endParaRPr lang="sv-SE" dirty="0"/>
          </a:p>
        </p:txBody>
      </p:sp>
      <p:sp>
        <p:nvSpPr>
          <p:cNvPr id="4" name="Platshållare för bildnummer 3"/>
          <p:cNvSpPr>
            <a:spLocks noGrp="1"/>
          </p:cNvSpPr>
          <p:nvPr>
            <p:ph type="sldNum" sz="quarter" idx="10"/>
          </p:nvPr>
        </p:nvSpPr>
        <p:spPr/>
        <p:txBody>
          <a:bodyPr/>
          <a:lstStyle/>
          <a:p>
            <a:fld id="{AFB12F24-D952-43F0-8503-CB3862192DB4}" type="slidenum">
              <a:rPr lang="sv-SE" smtClean="0"/>
              <a:t>15</a:t>
            </a:fld>
            <a:endParaRPr lang="sv-SE"/>
          </a:p>
        </p:txBody>
      </p:sp>
    </p:spTree>
    <p:extLst>
      <p:ext uri="{BB962C8B-B14F-4D97-AF65-F5344CB8AC3E}">
        <p14:creationId xmlns:p14="http://schemas.microsoft.com/office/powerpoint/2010/main" val="35448921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Vägledning: </a:t>
            </a:r>
          </a:p>
          <a:p>
            <a:endParaRPr lang="sv-SE"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smtClean="0"/>
              <a:t>I</a:t>
            </a:r>
            <a:r>
              <a:rPr lang="sv-SE" b="0" baseline="0" dirty="0" smtClean="0"/>
              <a:t> metodens femte och sista steg, gör ni en sammanfattande analys som ska ligga till grund för ert fortsatta arbete lokalt.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0" baseline="0" dirty="0" smtClean="0"/>
              <a:t>Gå tillbaka till första steget i metoden för att säkerställa att er helhetsbild med aktiviteter (det vill säga både nya och kvalitetssäkrade pågående aktiviteter) bidrar till att nå er målbild. Diskutera tillsammans följande frågor och sammanfatta svaren i en analys: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342900" indent="-342900">
              <a:buFont typeface="+mj-lt"/>
              <a:buAutoNum type="alphaLcParenR"/>
            </a:pPr>
            <a:r>
              <a:rPr lang="sv-SE" dirty="0" smtClean="0"/>
              <a:t>Bidrar den samlade helhetsbilden av aktiviteter (</a:t>
            </a:r>
            <a:r>
              <a:rPr lang="sv-SE" b="1" dirty="0" smtClean="0"/>
              <a:t>nya och pågående</a:t>
            </a:r>
            <a:r>
              <a:rPr lang="sv-SE" dirty="0" smtClean="0"/>
              <a:t>) till att nå målbilden? </a:t>
            </a:r>
          </a:p>
          <a:p>
            <a:pPr marL="342900" indent="-342900">
              <a:buFont typeface="+mj-lt"/>
              <a:buAutoNum type="alphaLcParenR"/>
            </a:pPr>
            <a:r>
              <a:rPr lang="sv-SE" dirty="0" smtClean="0"/>
              <a:t>Vilka i er kommun/företag behöver bli delaktiga i det här metodarbetet innan ni går vidare?</a:t>
            </a:r>
          </a:p>
          <a:p>
            <a:pPr marL="342900" indent="-342900">
              <a:buFont typeface="+mj-lt"/>
              <a:buAutoNum type="alphaLcParenR"/>
            </a:pPr>
            <a:r>
              <a:rPr lang="sv-SE" dirty="0" smtClean="0"/>
              <a:t>Gör en tidplan för när och hur ni ska arbeta vidare med metoden på hemmaplan. </a:t>
            </a:r>
          </a:p>
          <a:p>
            <a:pPr marL="342900" indent="-342900">
              <a:buFont typeface="+mj-lt"/>
              <a:buAutoNum type="alphaLcParenR"/>
            </a:pPr>
            <a:r>
              <a:rPr lang="sv-SE" dirty="0" smtClean="0"/>
              <a:t>När ni har gjort c) – vad är nästa steg? </a:t>
            </a:r>
          </a:p>
          <a:p>
            <a:pPr marL="342900" indent="-342900">
              <a:buFont typeface="+mj-lt"/>
              <a:buAutoNum type="alphaLcParenR"/>
            </a:pPr>
            <a:r>
              <a:rPr lang="sv-SE" dirty="0" smtClean="0"/>
              <a:t>Hur ska aktiviteterna följas upp? Ta vara på de erfarenheter som görs och de behov som blir synliga på arbetsplatserna.</a:t>
            </a:r>
          </a:p>
          <a:p>
            <a:endParaRPr lang="sv-SE" dirty="0" smtClean="0"/>
          </a:p>
          <a:p>
            <a:r>
              <a:rPr lang="sv-SE" b="0" i="1" baseline="0" dirty="0" smtClean="0"/>
              <a:t>Målsättningen är att analysen kommer ligga till grund för det fortsatta partsgemensamma arbetet med strategisk kompetensförsörjning. </a:t>
            </a:r>
          </a:p>
          <a:p>
            <a:endParaRPr lang="sv-SE" b="1" dirty="0" smtClean="0"/>
          </a:p>
          <a:p>
            <a:r>
              <a:rPr lang="sv-SE" b="1" dirty="0" smtClean="0"/>
              <a:t>Lycka</a:t>
            </a:r>
            <a:r>
              <a:rPr lang="sv-SE" b="1" baseline="0" dirty="0" smtClean="0"/>
              <a:t> till med det fortsatta arbetet lokalt! </a:t>
            </a:r>
            <a:endParaRPr lang="sv-SE" b="1" dirty="0"/>
          </a:p>
        </p:txBody>
      </p:sp>
      <p:sp>
        <p:nvSpPr>
          <p:cNvPr id="4" name="Platshållare för bildnummer 3"/>
          <p:cNvSpPr>
            <a:spLocks noGrp="1"/>
          </p:cNvSpPr>
          <p:nvPr>
            <p:ph type="sldNum" sz="quarter" idx="10"/>
          </p:nvPr>
        </p:nvSpPr>
        <p:spPr/>
        <p:txBody>
          <a:bodyPr/>
          <a:lstStyle/>
          <a:p>
            <a:fld id="{AFB12F24-D952-43F0-8503-CB3862192DB4}" type="slidenum">
              <a:rPr lang="sv-SE" smtClean="0"/>
              <a:t>16</a:t>
            </a:fld>
            <a:endParaRPr lang="sv-SE"/>
          </a:p>
        </p:txBody>
      </p:sp>
    </p:spTree>
    <p:extLst>
      <p:ext uri="{BB962C8B-B14F-4D97-AF65-F5344CB8AC3E}">
        <p14:creationId xmlns:p14="http://schemas.microsoft.com/office/powerpoint/2010/main" val="1082825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FB12F24-D952-43F0-8503-CB3862192DB4}" type="slidenum">
              <a:rPr lang="sv-SE" smtClean="0"/>
              <a:t>2</a:t>
            </a:fld>
            <a:endParaRPr lang="sv-SE"/>
          </a:p>
        </p:txBody>
      </p:sp>
    </p:spTree>
    <p:extLst>
      <p:ext uri="{BB962C8B-B14F-4D97-AF65-F5344CB8AC3E}">
        <p14:creationId xmlns:p14="http://schemas.microsoft.com/office/powerpoint/2010/main" val="4088900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Vägledning: </a:t>
            </a:r>
          </a:p>
          <a:p>
            <a:endParaRPr lang="sv-SE" b="0" dirty="0" smtClean="0"/>
          </a:p>
          <a:p>
            <a:r>
              <a:rPr lang="sv-SE" b="0" dirty="0" smtClean="0"/>
              <a:t>Detta material består av en </a:t>
            </a:r>
            <a:r>
              <a:rPr lang="sv-SE" b="0" baseline="0" dirty="0" smtClean="0"/>
              <a:t>metod i fem olika steg. Metoden kräver att lokala parter avsätter tid på hemmaplan och tillsammans analyserar resultatet. Målsättningen är att analysen kommer ligga till grund för det fortsatta partsgemensamma arbetet med strategisk kompetensförsörjning. Det material som centrala parter har arbetat fram och som finns på projektets partsgemensamma hemsida (www.strategiskkompetensforsorjning.se) är tänkt att vara som ett stöd för detta fortsatta arbete. </a:t>
            </a:r>
            <a:endParaRPr lang="sv-SE" b="0" dirty="0"/>
          </a:p>
        </p:txBody>
      </p:sp>
      <p:sp>
        <p:nvSpPr>
          <p:cNvPr id="4" name="Platshållare för bildnummer 3"/>
          <p:cNvSpPr>
            <a:spLocks noGrp="1"/>
          </p:cNvSpPr>
          <p:nvPr>
            <p:ph type="sldNum" sz="quarter" idx="10"/>
          </p:nvPr>
        </p:nvSpPr>
        <p:spPr/>
        <p:txBody>
          <a:bodyPr/>
          <a:lstStyle/>
          <a:p>
            <a:fld id="{AFB12F24-D952-43F0-8503-CB3862192DB4}" type="slidenum">
              <a:rPr lang="sv-SE" smtClean="0"/>
              <a:t>3</a:t>
            </a:fld>
            <a:endParaRPr lang="sv-SE"/>
          </a:p>
        </p:txBody>
      </p:sp>
    </p:spTree>
    <p:extLst>
      <p:ext uri="{BB962C8B-B14F-4D97-AF65-F5344CB8AC3E}">
        <p14:creationId xmlns:p14="http://schemas.microsoft.com/office/powerpoint/2010/main" val="858917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Vägledning: </a:t>
            </a:r>
          </a:p>
          <a:p>
            <a:endParaRPr lang="sv-SE"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smtClean="0"/>
              <a:t>Första steget i metoden</a:t>
            </a:r>
            <a:r>
              <a:rPr lang="sv-SE" b="0" i="0" baseline="0" dirty="0" smtClean="0"/>
              <a:t> handlar om att dels söka enighet om ett </a:t>
            </a:r>
            <a:r>
              <a:rPr lang="sv-SE" b="0" i="1" baseline="0" dirty="0" smtClean="0"/>
              <a:t>nuläge</a:t>
            </a:r>
            <a:r>
              <a:rPr lang="sv-SE" b="0" i="0" baseline="0" dirty="0" smtClean="0"/>
              <a:t> och vilka särskilda lokala förutsättningar som påverkar er kompetensförsörjning lokalt. </a:t>
            </a:r>
            <a:r>
              <a:rPr lang="sv-SE" b="0" i="0" dirty="0" smtClean="0"/>
              <a:t>Särskilda förutsättningar skulle till exempel kunna vara andel behöriga lärare, lärartäthet, personalomsättning, demografi, sjukfrånvaro</a:t>
            </a:r>
            <a:r>
              <a:rPr lang="sv-SE" b="0" i="0" baseline="0" dirty="0" smtClean="0"/>
              <a:t> eller</a:t>
            </a:r>
            <a:r>
              <a:rPr lang="sv-SE" b="0" i="0" dirty="0" smtClean="0"/>
              <a:t> hur detta ser ut i olika skolor.</a:t>
            </a:r>
            <a:r>
              <a:rPr lang="sv-SE" b="0" i="0" baseline="0" dirty="0" smtClean="0"/>
              <a:t> Dels om att utifrån nuläget försöka konkretisera vad </a:t>
            </a:r>
            <a:r>
              <a:rPr lang="sv-SE" b="0" i="1" baseline="0" dirty="0" smtClean="0"/>
              <a:t>målbilden</a:t>
            </a:r>
            <a:r>
              <a:rPr lang="sv-SE" b="0" i="0" baseline="0" dirty="0" smtClean="0"/>
              <a:t> är för er kompetensförsörjning, såsom exempelvis </a:t>
            </a:r>
            <a:r>
              <a:rPr lang="sv-SE" b="0" i="0" dirty="0" smtClean="0"/>
              <a:t>mål för andel behöriga, särskilt mål för andel behöriga lärare i bristämnen</a:t>
            </a:r>
            <a:r>
              <a:rPr lang="sv-SE" b="0" i="0" baseline="0" dirty="0" smtClean="0"/>
              <a:t> eller </a:t>
            </a:r>
            <a:r>
              <a:rPr lang="sv-SE" b="0" i="0" dirty="0" smtClean="0"/>
              <a:t>behörighet i olika skolor.</a:t>
            </a:r>
            <a:r>
              <a:rPr lang="sv-SE" b="0" i="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baseline="0" dirty="0" smtClean="0"/>
              <a:t>Ert nuläge och er målbild för kompetensförsörjningen lokalt är en viktig start och kommer ligga till grund för resterande delar av metoden! </a:t>
            </a:r>
            <a:endParaRPr lang="sv-SE" b="0" i="0" dirty="0" smtClean="0"/>
          </a:p>
          <a:p>
            <a:endParaRPr lang="sv-SE" dirty="0"/>
          </a:p>
        </p:txBody>
      </p:sp>
      <p:sp>
        <p:nvSpPr>
          <p:cNvPr id="4" name="Platshållare för bildnummer 3"/>
          <p:cNvSpPr>
            <a:spLocks noGrp="1"/>
          </p:cNvSpPr>
          <p:nvPr>
            <p:ph type="sldNum" sz="quarter" idx="10"/>
          </p:nvPr>
        </p:nvSpPr>
        <p:spPr/>
        <p:txBody>
          <a:bodyPr/>
          <a:lstStyle/>
          <a:p>
            <a:fld id="{AFB12F24-D952-43F0-8503-CB3862192DB4}" type="slidenum">
              <a:rPr lang="sv-SE" smtClean="0"/>
              <a:t>4</a:t>
            </a:fld>
            <a:endParaRPr lang="sv-SE"/>
          </a:p>
        </p:txBody>
      </p:sp>
    </p:spTree>
    <p:extLst>
      <p:ext uri="{BB962C8B-B14F-4D97-AF65-F5344CB8AC3E}">
        <p14:creationId xmlns:p14="http://schemas.microsoft.com/office/powerpoint/2010/main" val="63689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Vägledning: </a:t>
            </a:r>
          </a:p>
          <a:p>
            <a:endParaRPr lang="sv-SE"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Det</a:t>
            </a:r>
            <a:r>
              <a:rPr lang="sv-SE" baseline="0" dirty="0" smtClean="0"/>
              <a:t> </a:t>
            </a:r>
            <a:r>
              <a:rPr lang="sv-SE" baseline="0" dirty="0" smtClean="0"/>
              <a:t>andra steget i metoden handlar om att identifiera </a:t>
            </a:r>
            <a:r>
              <a:rPr lang="sv-SE" i="1" baseline="0" dirty="0" smtClean="0"/>
              <a:t>pågående</a:t>
            </a:r>
            <a:r>
              <a:rPr lang="sv-SE" baseline="0" dirty="0" smtClean="0"/>
              <a:t> respektive </a:t>
            </a:r>
            <a:r>
              <a:rPr lang="sv-SE" i="1" baseline="0" dirty="0" smtClean="0"/>
              <a:t>nya aktiviteter </a:t>
            </a:r>
            <a:r>
              <a:rPr lang="sv-SE" baseline="0" dirty="0" smtClean="0"/>
              <a:t>inom ramen för de fyra områdena lönebildning, arbetsorganisation, arbetstider och arbetsmiljö. Närmare bestämt, hur ni lokalt arbetar med varje område kopplat till strategisk kompetensförsörjning. Tanken är att ni skriver ner hur ni arbetar med varje område idag, för att därefter föra en diskussion huruvida detta är en fortsatt relevant aktivitet. Det vill säga, ni försöker kvalitetssäkra arbetet för att se om ni idag gör </a:t>
            </a:r>
            <a:r>
              <a:rPr lang="sv-SE" i="1" baseline="0" dirty="0" smtClean="0"/>
              <a:t>rätt saker</a:t>
            </a:r>
            <a:r>
              <a:rPr lang="sv-SE" baseline="0" dirty="0" smtClean="0"/>
              <a:t>. Därefter försöker ni att beskriva </a:t>
            </a:r>
            <a:r>
              <a:rPr lang="sv-SE" sz="1200" dirty="0" smtClean="0"/>
              <a:t>hur ni borde arbeta ytterligare/annorlunda med</a:t>
            </a:r>
            <a:r>
              <a:rPr lang="sv-SE" sz="1200" b="0" dirty="0" smtClean="0"/>
              <a:t> varje område</a:t>
            </a:r>
            <a:r>
              <a:rPr lang="sv-SE" sz="1200" b="0" baseline="0" dirty="0" smtClean="0"/>
              <a:t> </a:t>
            </a:r>
            <a:r>
              <a:rPr lang="sv-SE" sz="1200" dirty="0" smtClean="0"/>
              <a:t>kopplat till strategisk kompetensförsörjning.</a:t>
            </a:r>
            <a:r>
              <a:rPr lang="sv-SE" sz="1200" baseline="0" dirty="0" smtClean="0"/>
              <a:t> Det vill säga, vad ska ni göra ytterligare för saker eller hur kan ni arbeta annorlunda? </a:t>
            </a:r>
          </a:p>
          <a:p>
            <a:endParaRPr lang="sv-SE" baseline="0" dirty="0" smtClean="0"/>
          </a:p>
          <a:p>
            <a:r>
              <a:rPr lang="sv-SE" baseline="0" dirty="0" smtClean="0"/>
              <a:t>Det är många gånger svårt att dra en skarp linje mellan områdena arbetsorganisation, arbetstider och arbetsmiljö i termer av aktiviteter. Av den orsaken är dessa områden presenterade i samma arbetsmoment. </a:t>
            </a:r>
          </a:p>
        </p:txBody>
      </p:sp>
      <p:sp>
        <p:nvSpPr>
          <p:cNvPr id="4" name="Platshållare för bildnummer 3"/>
          <p:cNvSpPr>
            <a:spLocks noGrp="1"/>
          </p:cNvSpPr>
          <p:nvPr>
            <p:ph type="sldNum" sz="quarter" idx="10"/>
          </p:nvPr>
        </p:nvSpPr>
        <p:spPr/>
        <p:txBody>
          <a:bodyPr/>
          <a:lstStyle/>
          <a:p>
            <a:fld id="{AFB12F24-D952-43F0-8503-CB3862192DB4}" type="slidenum">
              <a:rPr lang="sv-SE" smtClean="0"/>
              <a:t>5</a:t>
            </a:fld>
            <a:endParaRPr lang="sv-SE"/>
          </a:p>
        </p:txBody>
      </p:sp>
    </p:spTree>
    <p:extLst>
      <p:ext uri="{BB962C8B-B14F-4D97-AF65-F5344CB8AC3E}">
        <p14:creationId xmlns:p14="http://schemas.microsoft.com/office/powerpoint/2010/main" val="1531663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Vägledning: </a:t>
            </a:r>
          </a:p>
          <a:p>
            <a:endParaRPr lang="sv-SE"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Den</a:t>
            </a:r>
            <a:r>
              <a:rPr lang="sv-SE" baseline="0" dirty="0" smtClean="0"/>
              <a:t> andra steget i metoden handlar om att identifiera </a:t>
            </a:r>
            <a:r>
              <a:rPr lang="sv-SE" i="1" baseline="0" dirty="0" smtClean="0"/>
              <a:t>pågående</a:t>
            </a:r>
            <a:r>
              <a:rPr lang="sv-SE" baseline="0" dirty="0" smtClean="0"/>
              <a:t> respektive </a:t>
            </a:r>
            <a:r>
              <a:rPr lang="sv-SE" i="1" baseline="0" dirty="0" smtClean="0"/>
              <a:t>nya aktiviteter </a:t>
            </a:r>
            <a:r>
              <a:rPr lang="sv-SE" baseline="0" dirty="0" smtClean="0"/>
              <a:t>inom ramen för de fyra områdena lönebildning, arbetsorganisation, arbetstider och arbetsmiljö. Närmare bestämt, hur ni lokalt arbetar med varje område kopplat till strategisk kompetensförsörjning. Tanken är att ni skriver ner hur ni arbetar med varje område idag, för att därefter föra en diskussion huruvida detta är en fortsatt relevant aktivitet. Det vill säga, ni försöker kvalitetssäkra arbetet för att se om ni idag gör </a:t>
            </a:r>
            <a:r>
              <a:rPr lang="sv-SE" i="1" baseline="0" dirty="0" smtClean="0"/>
              <a:t>rätt saker</a:t>
            </a:r>
            <a:r>
              <a:rPr lang="sv-SE" baseline="0" dirty="0" smtClean="0"/>
              <a:t>. Därefter försöker ni att beskriva </a:t>
            </a:r>
            <a:r>
              <a:rPr lang="sv-SE" sz="1200" dirty="0" smtClean="0"/>
              <a:t>hur ni borde arbeta ytterligare/annorlunda med</a:t>
            </a:r>
            <a:r>
              <a:rPr lang="sv-SE" sz="1200" b="0" dirty="0" smtClean="0"/>
              <a:t> varje område</a:t>
            </a:r>
            <a:r>
              <a:rPr lang="sv-SE" sz="1200" b="0" baseline="0" dirty="0" smtClean="0"/>
              <a:t> </a:t>
            </a:r>
            <a:r>
              <a:rPr lang="sv-SE" sz="1200" dirty="0" smtClean="0"/>
              <a:t>kopplat till strategisk kompetensförsörjning.</a:t>
            </a:r>
            <a:r>
              <a:rPr lang="sv-SE" sz="1200" baseline="0" dirty="0" smtClean="0"/>
              <a:t> Det vill säga, vad ska ni göra ytterligare för saker eller hur kan ni arbeta annorlunda? </a:t>
            </a:r>
          </a:p>
          <a:p>
            <a:endParaRPr lang="sv-SE" baseline="0" dirty="0" smtClean="0"/>
          </a:p>
          <a:p>
            <a:r>
              <a:rPr lang="sv-SE" baseline="0" dirty="0" smtClean="0"/>
              <a:t>Det är många gånger svårt att dra en skarp linje mellan områdena arbetsorganisation, arbetstider och arbetsmiljö i termer av aktiviteter. Av den orsaken är dessa områden presenterade i samma arbetsmoment.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 </a:t>
            </a:r>
            <a:endParaRPr lang="sv-SE" sz="1200" dirty="0" smtClean="0"/>
          </a:p>
          <a:p>
            <a:endParaRPr lang="sv-SE" dirty="0"/>
          </a:p>
        </p:txBody>
      </p:sp>
      <p:sp>
        <p:nvSpPr>
          <p:cNvPr id="4" name="Platshållare för bildnummer 3"/>
          <p:cNvSpPr>
            <a:spLocks noGrp="1"/>
          </p:cNvSpPr>
          <p:nvPr>
            <p:ph type="sldNum" sz="quarter" idx="10"/>
          </p:nvPr>
        </p:nvSpPr>
        <p:spPr/>
        <p:txBody>
          <a:bodyPr/>
          <a:lstStyle/>
          <a:p>
            <a:fld id="{AFB12F24-D952-43F0-8503-CB3862192DB4}" type="slidenum">
              <a:rPr lang="sv-SE" smtClean="0"/>
              <a:t>6</a:t>
            </a:fld>
            <a:endParaRPr lang="sv-SE"/>
          </a:p>
        </p:txBody>
      </p:sp>
    </p:spTree>
    <p:extLst>
      <p:ext uri="{BB962C8B-B14F-4D97-AF65-F5344CB8AC3E}">
        <p14:creationId xmlns:p14="http://schemas.microsoft.com/office/powerpoint/2010/main" val="175690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Vägledning: </a:t>
            </a:r>
          </a:p>
          <a:p>
            <a:endParaRPr lang="sv-SE"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Den</a:t>
            </a:r>
            <a:r>
              <a:rPr lang="sv-SE" baseline="0" dirty="0" smtClean="0"/>
              <a:t> andra steget i metoden handlar om att identifiera </a:t>
            </a:r>
            <a:r>
              <a:rPr lang="sv-SE" i="1" baseline="0" dirty="0" smtClean="0"/>
              <a:t>pågående</a:t>
            </a:r>
            <a:r>
              <a:rPr lang="sv-SE" baseline="0" dirty="0" smtClean="0"/>
              <a:t> respektive </a:t>
            </a:r>
            <a:r>
              <a:rPr lang="sv-SE" i="1" baseline="0" dirty="0" smtClean="0"/>
              <a:t>nya aktiviteter </a:t>
            </a:r>
            <a:r>
              <a:rPr lang="sv-SE" baseline="0" dirty="0" smtClean="0"/>
              <a:t>inom ramen för de fyra områdena lönebildning, arbetsorganisation, arbetstider och arbetsmiljö. Närmare bestämt, hur ni lokalt arbetar med varje område kopplat till strategisk kompetensförsörjning. Tanken är att ni skriver ner hur ni arbetar med varje område idag, för att därefter föra en diskussion huruvida detta är en fortsatt relevant aktivitet. Det vill säga, ni försöker kvalitetssäkra arbetet för att se om ni idag gör </a:t>
            </a:r>
            <a:r>
              <a:rPr lang="sv-SE" i="1" baseline="0" dirty="0" smtClean="0"/>
              <a:t>rätt saker</a:t>
            </a:r>
            <a:r>
              <a:rPr lang="sv-SE" baseline="0" dirty="0" smtClean="0"/>
              <a:t>. Därefter försöker ni att beskriva </a:t>
            </a:r>
            <a:r>
              <a:rPr lang="sv-SE" sz="1200" dirty="0" smtClean="0"/>
              <a:t>hur ni borde arbeta ytterligare/annorlunda med</a:t>
            </a:r>
            <a:r>
              <a:rPr lang="sv-SE" sz="1200" b="0" dirty="0" smtClean="0"/>
              <a:t> varje område</a:t>
            </a:r>
            <a:r>
              <a:rPr lang="sv-SE" sz="1200" b="0" baseline="0" dirty="0" smtClean="0"/>
              <a:t> </a:t>
            </a:r>
            <a:r>
              <a:rPr lang="sv-SE" sz="1200" dirty="0" smtClean="0"/>
              <a:t>kopplat till strategisk kompetensförsörjning.</a:t>
            </a:r>
            <a:r>
              <a:rPr lang="sv-SE" sz="1200" baseline="0" dirty="0" smtClean="0"/>
              <a:t> Det vill säga, vad ska ni göra ytterligare för saker eller hur kan ni arbeta annorlunda? </a:t>
            </a:r>
          </a:p>
          <a:p>
            <a:endParaRPr lang="sv-SE" baseline="0" dirty="0" smtClean="0"/>
          </a:p>
          <a:p>
            <a:r>
              <a:rPr lang="sv-SE" baseline="0" dirty="0" smtClean="0"/>
              <a:t>Det är många gånger svårt att dra en skarp linje mellan områdena arbetsorganisation, arbetstider och arbetsmiljö i termer av aktiviteter. Av den orsaken är dessa områden presenterade i samma arbetsmoment. </a:t>
            </a:r>
          </a:p>
          <a:p>
            <a:endParaRPr lang="sv-SE" dirty="0"/>
          </a:p>
        </p:txBody>
      </p:sp>
      <p:sp>
        <p:nvSpPr>
          <p:cNvPr id="4" name="Platshållare för bildnummer 3"/>
          <p:cNvSpPr>
            <a:spLocks noGrp="1"/>
          </p:cNvSpPr>
          <p:nvPr>
            <p:ph type="sldNum" sz="quarter" idx="10"/>
          </p:nvPr>
        </p:nvSpPr>
        <p:spPr/>
        <p:txBody>
          <a:bodyPr/>
          <a:lstStyle/>
          <a:p>
            <a:fld id="{AFB12F24-D952-43F0-8503-CB3862192DB4}" type="slidenum">
              <a:rPr lang="sv-SE" smtClean="0"/>
              <a:t>7</a:t>
            </a:fld>
            <a:endParaRPr lang="sv-SE"/>
          </a:p>
        </p:txBody>
      </p:sp>
    </p:spTree>
    <p:extLst>
      <p:ext uri="{BB962C8B-B14F-4D97-AF65-F5344CB8AC3E}">
        <p14:creationId xmlns:p14="http://schemas.microsoft.com/office/powerpoint/2010/main" val="1159441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Vägledning:</a:t>
            </a:r>
          </a:p>
          <a:p>
            <a:endParaRPr lang="sv-SE" b="0" baseline="0" dirty="0" smtClean="0"/>
          </a:p>
          <a:p>
            <a:r>
              <a:rPr lang="sv-SE" b="0" baseline="0" dirty="0" smtClean="0"/>
              <a:t>Nu har ni ett nuläge och en målbild för ert arbete med strategisk kompetensförsörjning lokalt och har även definierat vad som redan görs och som borde göras ytterligare eller annorlunda inom ramen för de fyra områdena. </a:t>
            </a:r>
          </a:p>
          <a:p>
            <a:endParaRPr lang="sv-SE" b="0" baseline="0" dirty="0" smtClean="0"/>
          </a:p>
          <a:p>
            <a:r>
              <a:rPr lang="sv-SE" b="0" baseline="0" dirty="0" smtClean="0"/>
              <a:t>Tredje steget i metoden handlar om att värdera de </a:t>
            </a:r>
            <a:r>
              <a:rPr lang="sv-SE" b="0" i="1" baseline="0" dirty="0" smtClean="0"/>
              <a:t>nya</a:t>
            </a:r>
            <a:r>
              <a:rPr lang="sv-SE" b="0" baseline="0" dirty="0" smtClean="0"/>
              <a:t> aktiviteterna som ni har definierat, inom varje område, utifrån påverkan på strategisk kompetensförsörjning. Det vill säga, hur </a:t>
            </a:r>
            <a:r>
              <a:rPr lang="sv-SE" b="0" i="1" baseline="0" dirty="0" smtClean="0"/>
              <a:t>bråttom</a:t>
            </a:r>
            <a:r>
              <a:rPr lang="sv-SE" b="0" baseline="0" dirty="0" smtClean="0"/>
              <a:t> är det att genomföra aktiviteten/påbörja arbetet och hur stor </a:t>
            </a:r>
            <a:r>
              <a:rPr lang="sv-SE" b="0" i="1" baseline="0" dirty="0" smtClean="0"/>
              <a:t>effekt</a:t>
            </a:r>
            <a:r>
              <a:rPr lang="sv-SE" b="0" baseline="0" dirty="0" smtClean="0"/>
              <a:t> bedöms aktiviteten få på strategisk kompetensförsörjning? Ni gör nu denna prioriteringsövning för varje område, dvs genom att plotta in de nya aktiviteterna i fyrfältaren. Tänk på att allt är inte lika bråttom eller få högst effekt, försök att verkligen prioritera! </a:t>
            </a:r>
          </a:p>
          <a:p>
            <a:endParaRPr lang="sv-SE" baseline="0" dirty="0" smtClean="0"/>
          </a:p>
          <a:p>
            <a:endParaRPr lang="sv-SE" dirty="0" smtClean="0"/>
          </a:p>
        </p:txBody>
      </p:sp>
      <p:sp>
        <p:nvSpPr>
          <p:cNvPr id="4" name="Platshållare för bildnummer 3"/>
          <p:cNvSpPr>
            <a:spLocks noGrp="1"/>
          </p:cNvSpPr>
          <p:nvPr>
            <p:ph type="sldNum" sz="quarter" idx="10"/>
          </p:nvPr>
        </p:nvSpPr>
        <p:spPr/>
        <p:txBody>
          <a:bodyPr/>
          <a:lstStyle/>
          <a:p>
            <a:fld id="{AFB12F24-D952-43F0-8503-CB3862192DB4}" type="slidenum">
              <a:rPr lang="sv-SE" smtClean="0"/>
              <a:t>8</a:t>
            </a:fld>
            <a:endParaRPr lang="sv-SE"/>
          </a:p>
        </p:txBody>
      </p:sp>
    </p:spTree>
    <p:extLst>
      <p:ext uri="{BB962C8B-B14F-4D97-AF65-F5344CB8AC3E}">
        <p14:creationId xmlns:p14="http://schemas.microsoft.com/office/powerpoint/2010/main" val="1050635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Vägledning:</a:t>
            </a:r>
          </a:p>
          <a:p>
            <a:endParaRPr lang="sv-SE" b="0" baseline="0" dirty="0" smtClean="0"/>
          </a:p>
          <a:p>
            <a:r>
              <a:rPr lang="sv-SE" b="0" baseline="0" dirty="0" smtClean="0"/>
              <a:t>Nu har ni ett nuläge och en målbild för ert arbete med strategisk kompetensförsörjning lokalt och har även definierat vad som redan görs och som borde göras ytterligare eller annorlunda inom ramen för de fyra områdena. </a:t>
            </a:r>
          </a:p>
          <a:p>
            <a:endParaRPr lang="sv-SE" b="0" baseline="0" dirty="0" smtClean="0"/>
          </a:p>
          <a:p>
            <a:r>
              <a:rPr lang="sv-SE" b="0" baseline="0" dirty="0" smtClean="0"/>
              <a:t>Tredje steget i metoden handlar om att värdera de </a:t>
            </a:r>
            <a:r>
              <a:rPr lang="sv-SE" b="0" i="1" baseline="0" dirty="0" smtClean="0"/>
              <a:t>nya</a:t>
            </a:r>
            <a:r>
              <a:rPr lang="sv-SE" b="0" baseline="0" dirty="0" smtClean="0"/>
              <a:t> aktiviteterna som ni har definierat, inom varje område, utifrån påverkan på strategisk kompetensförsörjning. Det vill säga, hur </a:t>
            </a:r>
            <a:r>
              <a:rPr lang="sv-SE" b="0" i="1" baseline="0" dirty="0" smtClean="0"/>
              <a:t>bråttom</a:t>
            </a:r>
            <a:r>
              <a:rPr lang="sv-SE" b="0" baseline="0" dirty="0" smtClean="0"/>
              <a:t> är det att genomföra aktiviteten/påbörja arbetet och hur stor </a:t>
            </a:r>
            <a:r>
              <a:rPr lang="sv-SE" b="0" i="1" baseline="0" dirty="0" smtClean="0"/>
              <a:t>effekt</a:t>
            </a:r>
            <a:r>
              <a:rPr lang="sv-SE" b="0" baseline="0" dirty="0" smtClean="0"/>
              <a:t> bedöms aktiviteten få på strategisk kompetensförsörjning? Ni gör nu denna prioriteringsövning för varje område, dvs genom att plotta in de nya aktiviteterna i fyrfältaren. Tänk på att allt är inte lika bråttom eller få högst effekt, försök att verkligen prioritera! </a:t>
            </a:r>
          </a:p>
          <a:p>
            <a:endParaRPr lang="sv-SE" dirty="0"/>
          </a:p>
        </p:txBody>
      </p:sp>
      <p:sp>
        <p:nvSpPr>
          <p:cNvPr id="4" name="Platshållare för bildnummer 3"/>
          <p:cNvSpPr>
            <a:spLocks noGrp="1"/>
          </p:cNvSpPr>
          <p:nvPr>
            <p:ph type="sldNum" sz="quarter" idx="10"/>
          </p:nvPr>
        </p:nvSpPr>
        <p:spPr/>
        <p:txBody>
          <a:bodyPr/>
          <a:lstStyle/>
          <a:p>
            <a:fld id="{AFB12F24-D952-43F0-8503-CB3862192DB4}" type="slidenum">
              <a:rPr lang="sv-SE" smtClean="0"/>
              <a:t>9</a:t>
            </a:fld>
            <a:endParaRPr lang="sv-SE"/>
          </a:p>
        </p:txBody>
      </p:sp>
    </p:spTree>
    <p:extLst>
      <p:ext uri="{BB962C8B-B14F-4D97-AF65-F5344CB8AC3E}">
        <p14:creationId xmlns:p14="http://schemas.microsoft.com/office/powerpoint/2010/main" val="4239014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D9C69088-0DED-491B-BCC6-F26D90559610}" type="datetimeFigureOut">
              <a:rPr lang="sv-SE" smtClean="0"/>
              <a:t>2019-04-02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BEC6508-B273-40F1-9F76-9033516D5C96}" type="slidenum">
              <a:rPr lang="sv-SE" smtClean="0"/>
              <a:t>‹#›</a:t>
            </a:fld>
            <a:endParaRPr lang="sv-SE"/>
          </a:p>
        </p:txBody>
      </p:sp>
    </p:spTree>
    <p:extLst>
      <p:ext uri="{BB962C8B-B14F-4D97-AF65-F5344CB8AC3E}">
        <p14:creationId xmlns:p14="http://schemas.microsoft.com/office/powerpoint/2010/main" val="937818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9C69088-0DED-491B-BCC6-F26D90559610}" type="datetimeFigureOut">
              <a:rPr lang="sv-SE" smtClean="0"/>
              <a:t>2019-04-02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BEC6508-B273-40F1-9F76-9033516D5C96}" type="slidenum">
              <a:rPr lang="sv-SE" smtClean="0"/>
              <a:t>‹#›</a:t>
            </a:fld>
            <a:endParaRPr lang="sv-SE"/>
          </a:p>
        </p:txBody>
      </p:sp>
    </p:spTree>
    <p:extLst>
      <p:ext uri="{BB962C8B-B14F-4D97-AF65-F5344CB8AC3E}">
        <p14:creationId xmlns:p14="http://schemas.microsoft.com/office/powerpoint/2010/main" val="2065774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9C69088-0DED-491B-BCC6-F26D90559610}" type="datetimeFigureOut">
              <a:rPr lang="sv-SE" smtClean="0"/>
              <a:t>2019-04-02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BEC6508-B273-40F1-9F76-9033516D5C96}" type="slidenum">
              <a:rPr lang="sv-SE" smtClean="0"/>
              <a:t>‹#›</a:t>
            </a:fld>
            <a:endParaRPr lang="sv-SE"/>
          </a:p>
        </p:txBody>
      </p:sp>
    </p:spTree>
    <p:extLst>
      <p:ext uri="{BB962C8B-B14F-4D97-AF65-F5344CB8AC3E}">
        <p14:creationId xmlns:p14="http://schemas.microsoft.com/office/powerpoint/2010/main" val="3096961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B23F12E6-9BD8-42EB-9CE4-1A5A3241BEBD}" type="datetimeFigureOut">
              <a:rPr lang="sv-SE" smtClean="0"/>
              <a:t>2019-04-02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5BC5A02-B832-4409-98F2-7412C8F129CA}" type="slidenum">
              <a:rPr lang="sv-SE" smtClean="0"/>
              <a:t>‹#›</a:t>
            </a:fld>
            <a:endParaRPr lang="sv-SE"/>
          </a:p>
        </p:txBody>
      </p:sp>
    </p:spTree>
    <p:extLst>
      <p:ext uri="{BB962C8B-B14F-4D97-AF65-F5344CB8AC3E}">
        <p14:creationId xmlns:p14="http://schemas.microsoft.com/office/powerpoint/2010/main" val="1496231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23F12E6-9BD8-42EB-9CE4-1A5A3241BEBD}" type="datetimeFigureOut">
              <a:rPr lang="sv-SE" smtClean="0"/>
              <a:t>2019-04-02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5BC5A02-B832-4409-98F2-7412C8F129CA}" type="slidenum">
              <a:rPr lang="sv-SE" smtClean="0"/>
              <a:t>‹#›</a:t>
            </a:fld>
            <a:endParaRPr lang="sv-SE"/>
          </a:p>
        </p:txBody>
      </p:sp>
    </p:spTree>
    <p:extLst>
      <p:ext uri="{BB962C8B-B14F-4D97-AF65-F5344CB8AC3E}">
        <p14:creationId xmlns:p14="http://schemas.microsoft.com/office/powerpoint/2010/main" val="125405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B23F12E6-9BD8-42EB-9CE4-1A5A3241BEBD}" type="datetimeFigureOut">
              <a:rPr lang="sv-SE" smtClean="0"/>
              <a:t>2019-04-02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5BC5A02-B832-4409-98F2-7412C8F129CA}" type="slidenum">
              <a:rPr lang="sv-SE" smtClean="0"/>
              <a:t>‹#›</a:t>
            </a:fld>
            <a:endParaRPr lang="sv-SE"/>
          </a:p>
        </p:txBody>
      </p:sp>
    </p:spTree>
    <p:extLst>
      <p:ext uri="{BB962C8B-B14F-4D97-AF65-F5344CB8AC3E}">
        <p14:creationId xmlns:p14="http://schemas.microsoft.com/office/powerpoint/2010/main" val="1684998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B23F12E6-9BD8-42EB-9CE4-1A5A3241BEBD}" type="datetimeFigureOut">
              <a:rPr lang="sv-SE" smtClean="0"/>
              <a:t>2019-04-02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5BC5A02-B832-4409-98F2-7412C8F129CA}" type="slidenum">
              <a:rPr lang="sv-SE" smtClean="0"/>
              <a:t>‹#›</a:t>
            </a:fld>
            <a:endParaRPr lang="sv-SE"/>
          </a:p>
        </p:txBody>
      </p:sp>
    </p:spTree>
    <p:extLst>
      <p:ext uri="{BB962C8B-B14F-4D97-AF65-F5344CB8AC3E}">
        <p14:creationId xmlns:p14="http://schemas.microsoft.com/office/powerpoint/2010/main" val="1349029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B23F12E6-9BD8-42EB-9CE4-1A5A3241BEBD}" type="datetimeFigureOut">
              <a:rPr lang="sv-SE" smtClean="0"/>
              <a:t>2019-04-02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A5BC5A02-B832-4409-98F2-7412C8F129CA}" type="slidenum">
              <a:rPr lang="sv-SE" smtClean="0"/>
              <a:t>‹#›</a:t>
            </a:fld>
            <a:endParaRPr lang="sv-SE"/>
          </a:p>
        </p:txBody>
      </p:sp>
    </p:spTree>
    <p:extLst>
      <p:ext uri="{BB962C8B-B14F-4D97-AF65-F5344CB8AC3E}">
        <p14:creationId xmlns:p14="http://schemas.microsoft.com/office/powerpoint/2010/main" val="3013844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B23F12E6-9BD8-42EB-9CE4-1A5A3241BEBD}" type="datetimeFigureOut">
              <a:rPr lang="sv-SE" smtClean="0"/>
              <a:t>2019-04-02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A5BC5A02-B832-4409-98F2-7412C8F129CA}" type="slidenum">
              <a:rPr lang="sv-SE" smtClean="0"/>
              <a:t>‹#›</a:t>
            </a:fld>
            <a:endParaRPr lang="sv-SE"/>
          </a:p>
        </p:txBody>
      </p:sp>
    </p:spTree>
    <p:extLst>
      <p:ext uri="{BB962C8B-B14F-4D97-AF65-F5344CB8AC3E}">
        <p14:creationId xmlns:p14="http://schemas.microsoft.com/office/powerpoint/2010/main" val="20103710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B23F12E6-9BD8-42EB-9CE4-1A5A3241BEBD}" type="datetimeFigureOut">
              <a:rPr lang="sv-SE" smtClean="0"/>
              <a:t>2019-04-02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A5BC5A02-B832-4409-98F2-7412C8F129CA}" type="slidenum">
              <a:rPr lang="sv-SE" smtClean="0"/>
              <a:t>‹#›</a:t>
            </a:fld>
            <a:endParaRPr lang="sv-SE"/>
          </a:p>
        </p:txBody>
      </p:sp>
    </p:spTree>
    <p:extLst>
      <p:ext uri="{BB962C8B-B14F-4D97-AF65-F5344CB8AC3E}">
        <p14:creationId xmlns:p14="http://schemas.microsoft.com/office/powerpoint/2010/main" val="13901692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B23F12E6-9BD8-42EB-9CE4-1A5A3241BEBD}" type="datetimeFigureOut">
              <a:rPr lang="sv-SE" smtClean="0"/>
              <a:t>2019-04-02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5BC5A02-B832-4409-98F2-7412C8F129CA}" type="slidenum">
              <a:rPr lang="sv-SE" smtClean="0"/>
              <a:t>‹#›</a:t>
            </a:fld>
            <a:endParaRPr lang="sv-SE"/>
          </a:p>
        </p:txBody>
      </p:sp>
    </p:spTree>
    <p:extLst>
      <p:ext uri="{BB962C8B-B14F-4D97-AF65-F5344CB8AC3E}">
        <p14:creationId xmlns:p14="http://schemas.microsoft.com/office/powerpoint/2010/main" val="43031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9C69088-0DED-491B-BCC6-F26D90559610}" type="datetimeFigureOut">
              <a:rPr lang="sv-SE" smtClean="0"/>
              <a:t>2019-04-02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BEC6508-B273-40F1-9F76-9033516D5C96}" type="slidenum">
              <a:rPr lang="sv-SE" smtClean="0"/>
              <a:t>‹#›</a:t>
            </a:fld>
            <a:endParaRPr lang="sv-SE"/>
          </a:p>
        </p:txBody>
      </p:sp>
    </p:spTree>
    <p:extLst>
      <p:ext uri="{BB962C8B-B14F-4D97-AF65-F5344CB8AC3E}">
        <p14:creationId xmlns:p14="http://schemas.microsoft.com/office/powerpoint/2010/main" val="7923981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B23F12E6-9BD8-42EB-9CE4-1A5A3241BEBD}" type="datetimeFigureOut">
              <a:rPr lang="sv-SE" smtClean="0"/>
              <a:t>2019-04-02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5BC5A02-B832-4409-98F2-7412C8F129CA}" type="slidenum">
              <a:rPr lang="sv-SE" smtClean="0"/>
              <a:t>‹#›</a:t>
            </a:fld>
            <a:endParaRPr lang="sv-SE"/>
          </a:p>
        </p:txBody>
      </p:sp>
    </p:spTree>
    <p:extLst>
      <p:ext uri="{BB962C8B-B14F-4D97-AF65-F5344CB8AC3E}">
        <p14:creationId xmlns:p14="http://schemas.microsoft.com/office/powerpoint/2010/main" val="2551136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23F12E6-9BD8-42EB-9CE4-1A5A3241BEBD}" type="datetimeFigureOut">
              <a:rPr lang="sv-SE" smtClean="0"/>
              <a:t>2019-04-02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5BC5A02-B832-4409-98F2-7412C8F129CA}" type="slidenum">
              <a:rPr lang="sv-SE" smtClean="0"/>
              <a:t>‹#›</a:t>
            </a:fld>
            <a:endParaRPr lang="sv-SE"/>
          </a:p>
        </p:txBody>
      </p:sp>
    </p:spTree>
    <p:extLst>
      <p:ext uri="{BB962C8B-B14F-4D97-AF65-F5344CB8AC3E}">
        <p14:creationId xmlns:p14="http://schemas.microsoft.com/office/powerpoint/2010/main" val="31639763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23F12E6-9BD8-42EB-9CE4-1A5A3241BEBD}" type="datetimeFigureOut">
              <a:rPr lang="sv-SE" smtClean="0"/>
              <a:t>2019-04-02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5BC5A02-B832-4409-98F2-7412C8F129CA}" type="slidenum">
              <a:rPr lang="sv-SE" smtClean="0"/>
              <a:t>‹#›</a:t>
            </a:fld>
            <a:endParaRPr lang="sv-SE"/>
          </a:p>
        </p:txBody>
      </p:sp>
    </p:spTree>
    <p:extLst>
      <p:ext uri="{BB962C8B-B14F-4D97-AF65-F5344CB8AC3E}">
        <p14:creationId xmlns:p14="http://schemas.microsoft.com/office/powerpoint/2010/main" val="957555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D9C69088-0DED-491B-BCC6-F26D90559610}" type="datetimeFigureOut">
              <a:rPr lang="sv-SE" smtClean="0"/>
              <a:t>2019-04-02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BEC6508-B273-40F1-9F76-9033516D5C96}" type="slidenum">
              <a:rPr lang="sv-SE" smtClean="0"/>
              <a:t>‹#›</a:t>
            </a:fld>
            <a:endParaRPr lang="sv-SE"/>
          </a:p>
        </p:txBody>
      </p:sp>
    </p:spTree>
    <p:extLst>
      <p:ext uri="{BB962C8B-B14F-4D97-AF65-F5344CB8AC3E}">
        <p14:creationId xmlns:p14="http://schemas.microsoft.com/office/powerpoint/2010/main" val="332470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D9C69088-0DED-491B-BCC6-F26D90559610}" type="datetimeFigureOut">
              <a:rPr lang="sv-SE" smtClean="0"/>
              <a:t>2019-04-02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BEC6508-B273-40F1-9F76-9033516D5C96}" type="slidenum">
              <a:rPr lang="sv-SE" smtClean="0"/>
              <a:t>‹#›</a:t>
            </a:fld>
            <a:endParaRPr lang="sv-SE"/>
          </a:p>
        </p:txBody>
      </p:sp>
    </p:spTree>
    <p:extLst>
      <p:ext uri="{BB962C8B-B14F-4D97-AF65-F5344CB8AC3E}">
        <p14:creationId xmlns:p14="http://schemas.microsoft.com/office/powerpoint/2010/main" val="2020960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D9C69088-0DED-491B-BCC6-F26D90559610}" type="datetimeFigureOut">
              <a:rPr lang="sv-SE" smtClean="0"/>
              <a:t>2019-04-02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8BEC6508-B273-40F1-9F76-9033516D5C96}" type="slidenum">
              <a:rPr lang="sv-SE" smtClean="0"/>
              <a:t>‹#›</a:t>
            </a:fld>
            <a:endParaRPr lang="sv-SE"/>
          </a:p>
        </p:txBody>
      </p:sp>
    </p:spTree>
    <p:extLst>
      <p:ext uri="{BB962C8B-B14F-4D97-AF65-F5344CB8AC3E}">
        <p14:creationId xmlns:p14="http://schemas.microsoft.com/office/powerpoint/2010/main" val="2248047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D9C69088-0DED-491B-BCC6-F26D90559610}" type="datetimeFigureOut">
              <a:rPr lang="sv-SE" smtClean="0"/>
              <a:t>2019-04-02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8BEC6508-B273-40F1-9F76-9033516D5C96}" type="slidenum">
              <a:rPr lang="sv-SE" smtClean="0"/>
              <a:t>‹#›</a:t>
            </a:fld>
            <a:endParaRPr lang="sv-SE"/>
          </a:p>
        </p:txBody>
      </p:sp>
    </p:spTree>
    <p:extLst>
      <p:ext uri="{BB962C8B-B14F-4D97-AF65-F5344CB8AC3E}">
        <p14:creationId xmlns:p14="http://schemas.microsoft.com/office/powerpoint/2010/main" val="742666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9C69088-0DED-491B-BCC6-F26D90559610}" type="datetimeFigureOut">
              <a:rPr lang="sv-SE" smtClean="0"/>
              <a:t>2019-04-02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8BEC6508-B273-40F1-9F76-9033516D5C96}" type="slidenum">
              <a:rPr lang="sv-SE" smtClean="0"/>
              <a:t>‹#›</a:t>
            </a:fld>
            <a:endParaRPr lang="sv-SE"/>
          </a:p>
        </p:txBody>
      </p:sp>
    </p:spTree>
    <p:extLst>
      <p:ext uri="{BB962C8B-B14F-4D97-AF65-F5344CB8AC3E}">
        <p14:creationId xmlns:p14="http://schemas.microsoft.com/office/powerpoint/2010/main" val="2800099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D9C69088-0DED-491B-BCC6-F26D90559610}" type="datetimeFigureOut">
              <a:rPr lang="sv-SE" smtClean="0"/>
              <a:t>2019-04-02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BEC6508-B273-40F1-9F76-9033516D5C96}" type="slidenum">
              <a:rPr lang="sv-SE" smtClean="0"/>
              <a:t>‹#›</a:t>
            </a:fld>
            <a:endParaRPr lang="sv-SE"/>
          </a:p>
        </p:txBody>
      </p:sp>
    </p:spTree>
    <p:extLst>
      <p:ext uri="{BB962C8B-B14F-4D97-AF65-F5344CB8AC3E}">
        <p14:creationId xmlns:p14="http://schemas.microsoft.com/office/powerpoint/2010/main" val="1635279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D9C69088-0DED-491B-BCC6-F26D90559610}" type="datetimeFigureOut">
              <a:rPr lang="sv-SE" smtClean="0"/>
              <a:t>2019-04-02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BEC6508-B273-40F1-9F76-9033516D5C96}" type="slidenum">
              <a:rPr lang="sv-SE" smtClean="0"/>
              <a:t>‹#›</a:t>
            </a:fld>
            <a:endParaRPr lang="sv-SE"/>
          </a:p>
        </p:txBody>
      </p:sp>
    </p:spTree>
    <p:extLst>
      <p:ext uri="{BB962C8B-B14F-4D97-AF65-F5344CB8AC3E}">
        <p14:creationId xmlns:p14="http://schemas.microsoft.com/office/powerpoint/2010/main" val="4073825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C69088-0DED-491B-BCC6-F26D90559610}" type="datetimeFigureOut">
              <a:rPr lang="sv-SE" smtClean="0"/>
              <a:t>2019-04-02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C6508-B273-40F1-9F76-9033516D5C96}" type="slidenum">
              <a:rPr lang="sv-SE" smtClean="0"/>
              <a:t>‹#›</a:t>
            </a:fld>
            <a:endParaRPr lang="sv-SE"/>
          </a:p>
        </p:txBody>
      </p:sp>
    </p:spTree>
    <p:extLst>
      <p:ext uri="{BB962C8B-B14F-4D97-AF65-F5344CB8AC3E}">
        <p14:creationId xmlns:p14="http://schemas.microsoft.com/office/powerpoint/2010/main" val="4141732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3F12E6-9BD8-42EB-9CE4-1A5A3241BEBD}" type="datetimeFigureOut">
              <a:rPr lang="sv-SE" smtClean="0"/>
              <a:t>2019-04-02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C5A02-B832-4409-98F2-7412C8F129CA}" type="slidenum">
              <a:rPr lang="sv-SE" smtClean="0"/>
              <a:t>‹#›</a:t>
            </a:fld>
            <a:endParaRPr lang="sv-SE"/>
          </a:p>
        </p:txBody>
      </p:sp>
    </p:spTree>
    <p:extLst>
      <p:ext uri="{BB962C8B-B14F-4D97-AF65-F5344CB8AC3E}">
        <p14:creationId xmlns:p14="http://schemas.microsoft.com/office/powerpoint/2010/main" val="4001654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g"/><Relationship Id="rId7" Type="http://schemas.openxmlformats.org/officeDocument/2006/relationships/image" Target="cid:image001.png@01D04545.51795330"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gif"/><Relationship Id="rId5" Type="http://schemas.openxmlformats.org/officeDocument/2006/relationships/hyperlink" Target="http://www.lr.se/"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13" Type="http://schemas.openxmlformats.org/officeDocument/2006/relationships/diagramColors" Target="../diagrams/colors8.xml"/><Relationship Id="rId3" Type="http://schemas.openxmlformats.org/officeDocument/2006/relationships/hyperlink" Target="https://www.lararforbundet.se/" TargetMode="External"/><Relationship Id="rId7" Type="http://schemas.openxmlformats.org/officeDocument/2006/relationships/image" Target="../media/image3.gif"/><Relationship Id="rId12" Type="http://schemas.openxmlformats.org/officeDocument/2006/relationships/diagramQuickStyle" Target="../diagrams/quickStyle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lr.se/" TargetMode="External"/><Relationship Id="rId11" Type="http://schemas.openxmlformats.org/officeDocument/2006/relationships/diagramLayout" Target="../diagrams/layout8.xml"/><Relationship Id="rId5" Type="http://schemas.openxmlformats.org/officeDocument/2006/relationships/image" Target="../media/image6.emf"/><Relationship Id="rId10" Type="http://schemas.openxmlformats.org/officeDocument/2006/relationships/diagramData" Target="../diagrams/data8.xml"/><Relationship Id="rId4" Type="http://schemas.openxmlformats.org/officeDocument/2006/relationships/image" Target="../media/image5.png"/><Relationship Id="rId9" Type="http://schemas.openxmlformats.org/officeDocument/2006/relationships/image" Target="../media/image4.jpeg"/><Relationship Id="rId14" Type="http://schemas.microsoft.com/office/2007/relationships/diagramDrawing" Target="../diagrams/drawing8.xml"/></Relationships>
</file>

<file path=ppt/slides/_rels/slide11.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13" Type="http://schemas.openxmlformats.org/officeDocument/2006/relationships/diagramColors" Target="../diagrams/colors9.xml"/><Relationship Id="rId3" Type="http://schemas.openxmlformats.org/officeDocument/2006/relationships/hyperlink" Target="https://www.lararforbundet.se/" TargetMode="External"/><Relationship Id="rId7" Type="http://schemas.openxmlformats.org/officeDocument/2006/relationships/image" Target="../media/image3.gif"/><Relationship Id="rId12" Type="http://schemas.openxmlformats.org/officeDocument/2006/relationships/diagramQuickStyle" Target="../diagrams/quickStyle9.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lr.se/" TargetMode="External"/><Relationship Id="rId11" Type="http://schemas.openxmlformats.org/officeDocument/2006/relationships/diagramLayout" Target="../diagrams/layout9.xml"/><Relationship Id="rId5" Type="http://schemas.openxmlformats.org/officeDocument/2006/relationships/image" Target="../media/image6.emf"/><Relationship Id="rId10" Type="http://schemas.openxmlformats.org/officeDocument/2006/relationships/diagramData" Target="../diagrams/data9.xml"/><Relationship Id="rId4" Type="http://schemas.openxmlformats.org/officeDocument/2006/relationships/image" Target="../media/image5.png"/><Relationship Id="rId9" Type="http://schemas.openxmlformats.org/officeDocument/2006/relationships/image" Target="../media/image4.jpeg"/><Relationship Id="rId14" Type="http://schemas.microsoft.com/office/2007/relationships/diagramDrawing" Target="../diagrams/drawing9.xml"/></Relationships>
</file>

<file path=ppt/slides/_rels/slide12.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13" Type="http://schemas.openxmlformats.org/officeDocument/2006/relationships/diagramColors" Target="../diagrams/colors10.xml"/><Relationship Id="rId3" Type="http://schemas.openxmlformats.org/officeDocument/2006/relationships/hyperlink" Target="https://www.lararforbundet.se/" TargetMode="External"/><Relationship Id="rId7" Type="http://schemas.openxmlformats.org/officeDocument/2006/relationships/image" Target="../media/image3.gif"/><Relationship Id="rId12" Type="http://schemas.openxmlformats.org/officeDocument/2006/relationships/diagramQuickStyle" Target="../diagrams/quickStyle10.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lr.se/" TargetMode="External"/><Relationship Id="rId11" Type="http://schemas.openxmlformats.org/officeDocument/2006/relationships/diagramLayout" Target="../diagrams/layout10.xml"/><Relationship Id="rId5" Type="http://schemas.openxmlformats.org/officeDocument/2006/relationships/image" Target="../media/image6.emf"/><Relationship Id="rId10" Type="http://schemas.openxmlformats.org/officeDocument/2006/relationships/diagramData" Target="../diagrams/data10.xml"/><Relationship Id="rId4" Type="http://schemas.openxmlformats.org/officeDocument/2006/relationships/image" Target="../media/image5.png"/><Relationship Id="rId9" Type="http://schemas.openxmlformats.org/officeDocument/2006/relationships/image" Target="../media/image4.jpeg"/><Relationship Id="rId14" Type="http://schemas.microsoft.com/office/2007/relationships/diagramDrawing" Target="../diagrams/drawing10.xml"/></Relationships>
</file>

<file path=ppt/slides/_rels/slide13.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13" Type="http://schemas.openxmlformats.org/officeDocument/2006/relationships/diagramColors" Target="../diagrams/colors11.xml"/><Relationship Id="rId3" Type="http://schemas.openxmlformats.org/officeDocument/2006/relationships/hyperlink" Target="https://www.lararforbundet.se/" TargetMode="External"/><Relationship Id="rId7" Type="http://schemas.openxmlformats.org/officeDocument/2006/relationships/image" Target="../media/image3.gif"/><Relationship Id="rId12" Type="http://schemas.openxmlformats.org/officeDocument/2006/relationships/diagramQuickStyle" Target="../diagrams/quickStyle1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lr.se/" TargetMode="External"/><Relationship Id="rId11" Type="http://schemas.openxmlformats.org/officeDocument/2006/relationships/diagramLayout" Target="../diagrams/layout11.xml"/><Relationship Id="rId5" Type="http://schemas.openxmlformats.org/officeDocument/2006/relationships/image" Target="../media/image6.emf"/><Relationship Id="rId10" Type="http://schemas.openxmlformats.org/officeDocument/2006/relationships/diagramData" Target="../diagrams/data11.xml"/><Relationship Id="rId4" Type="http://schemas.openxmlformats.org/officeDocument/2006/relationships/image" Target="../media/image5.png"/><Relationship Id="rId9" Type="http://schemas.openxmlformats.org/officeDocument/2006/relationships/image" Target="../media/image4.jpeg"/><Relationship Id="rId14" Type="http://schemas.microsoft.com/office/2007/relationships/diagramDrawing" Target="../diagrams/drawing11.xml"/></Relationships>
</file>

<file path=ppt/slides/_rels/slide14.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13" Type="http://schemas.openxmlformats.org/officeDocument/2006/relationships/diagramColors" Target="../diagrams/colors12.xml"/><Relationship Id="rId3" Type="http://schemas.openxmlformats.org/officeDocument/2006/relationships/hyperlink" Target="https://www.lararforbundet.se/" TargetMode="External"/><Relationship Id="rId7" Type="http://schemas.openxmlformats.org/officeDocument/2006/relationships/image" Target="../media/image3.gif"/><Relationship Id="rId12" Type="http://schemas.openxmlformats.org/officeDocument/2006/relationships/diagramQuickStyle" Target="../diagrams/quickStyle1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lr.se/" TargetMode="External"/><Relationship Id="rId11" Type="http://schemas.openxmlformats.org/officeDocument/2006/relationships/diagramLayout" Target="../diagrams/layout12.xml"/><Relationship Id="rId5" Type="http://schemas.openxmlformats.org/officeDocument/2006/relationships/image" Target="../media/image6.emf"/><Relationship Id="rId10" Type="http://schemas.openxmlformats.org/officeDocument/2006/relationships/diagramData" Target="../diagrams/data12.xml"/><Relationship Id="rId4" Type="http://schemas.openxmlformats.org/officeDocument/2006/relationships/image" Target="../media/image5.png"/><Relationship Id="rId9" Type="http://schemas.openxmlformats.org/officeDocument/2006/relationships/image" Target="../media/image4.jpeg"/><Relationship Id="rId14" Type="http://schemas.microsoft.com/office/2007/relationships/diagramDrawing" Target="../diagrams/drawing12.xml"/></Relationships>
</file>

<file path=ppt/slides/_rels/slide15.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13" Type="http://schemas.openxmlformats.org/officeDocument/2006/relationships/diagramColors" Target="../diagrams/colors13.xml"/><Relationship Id="rId3" Type="http://schemas.openxmlformats.org/officeDocument/2006/relationships/hyperlink" Target="https://www.lararforbundet.se/" TargetMode="External"/><Relationship Id="rId7" Type="http://schemas.openxmlformats.org/officeDocument/2006/relationships/image" Target="../media/image3.gif"/><Relationship Id="rId12" Type="http://schemas.openxmlformats.org/officeDocument/2006/relationships/diagramQuickStyle" Target="../diagrams/quickStyle1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lr.se/" TargetMode="External"/><Relationship Id="rId11" Type="http://schemas.openxmlformats.org/officeDocument/2006/relationships/diagramLayout" Target="../diagrams/layout13.xml"/><Relationship Id="rId5" Type="http://schemas.openxmlformats.org/officeDocument/2006/relationships/image" Target="../media/image6.emf"/><Relationship Id="rId10" Type="http://schemas.openxmlformats.org/officeDocument/2006/relationships/diagramData" Target="../diagrams/data13.xml"/><Relationship Id="rId4" Type="http://schemas.openxmlformats.org/officeDocument/2006/relationships/image" Target="../media/image5.png"/><Relationship Id="rId9" Type="http://schemas.openxmlformats.org/officeDocument/2006/relationships/image" Target="../media/image4.jpeg"/><Relationship Id="rId14" Type="http://schemas.microsoft.com/office/2007/relationships/diagramDrawing" Target="../diagrams/drawing13.xml"/></Relationships>
</file>

<file path=ppt/slides/_rels/slide16.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13" Type="http://schemas.openxmlformats.org/officeDocument/2006/relationships/diagramColors" Target="../diagrams/colors14.xml"/><Relationship Id="rId3" Type="http://schemas.openxmlformats.org/officeDocument/2006/relationships/hyperlink" Target="https://www.lararforbundet.se/" TargetMode="External"/><Relationship Id="rId7" Type="http://schemas.openxmlformats.org/officeDocument/2006/relationships/image" Target="../media/image3.gif"/><Relationship Id="rId12" Type="http://schemas.openxmlformats.org/officeDocument/2006/relationships/diagramQuickStyle" Target="../diagrams/quickStyle1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lr.se/" TargetMode="External"/><Relationship Id="rId11" Type="http://schemas.openxmlformats.org/officeDocument/2006/relationships/diagramLayout" Target="../diagrams/layout14.xml"/><Relationship Id="rId5" Type="http://schemas.openxmlformats.org/officeDocument/2006/relationships/image" Target="../media/image6.emf"/><Relationship Id="rId15" Type="http://schemas.openxmlformats.org/officeDocument/2006/relationships/image" Target="../media/image7.emf"/><Relationship Id="rId10" Type="http://schemas.openxmlformats.org/officeDocument/2006/relationships/diagramData" Target="../diagrams/data14.xml"/><Relationship Id="rId4" Type="http://schemas.openxmlformats.org/officeDocument/2006/relationships/image" Target="../media/image5.png"/><Relationship Id="rId9" Type="http://schemas.openxmlformats.org/officeDocument/2006/relationships/image" Target="../media/image4.jpeg"/><Relationship Id="rId14" Type="http://schemas.microsoft.com/office/2007/relationships/diagramDrawing" Target="../diagrams/drawing14.xml"/></Relationships>
</file>

<file path=ppt/slides/_rels/slide2.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3" Type="http://schemas.openxmlformats.org/officeDocument/2006/relationships/hyperlink" Target="https://www.lararforbundet.se/" TargetMode="External"/><Relationship Id="rId7"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lr.se/" TargetMode="External"/><Relationship Id="rId5" Type="http://schemas.openxmlformats.org/officeDocument/2006/relationships/image" Target="../media/image6.emf"/><Relationship Id="rId4" Type="http://schemas.openxmlformats.org/officeDocument/2006/relationships/image" Target="../media/image5.png"/><Relationship Id="rId9"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13" Type="http://schemas.openxmlformats.org/officeDocument/2006/relationships/diagramColors" Target="../diagrams/colors1.xml"/><Relationship Id="rId3" Type="http://schemas.openxmlformats.org/officeDocument/2006/relationships/hyperlink" Target="https://www.lararforbundet.se/" TargetMode="External"/><Relationship Id="rId7" Type="http://schemas.openxmlformats.org/officeDocument/2006/relationships/image" Target="../media/image3.gif"/><Relationship Id="rId12" Type="http://schemas.openxmlformats.org/officeDocument/2006/relationships/diagramQuickStyle" Target="../diagrams/quickStyle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lr.se/" TargetMode="External"/><Relationship Id="rId11" Type="http://schemas.openxmlformats.org/officeDocument/2006/relationships/diagramLayout" Target="../diagrams/layout1.xml"/><Relationship Id="rId5" Type="http://schemas.openxmlformats.org/officeDocument/2006/relationships/image" Target="../media/image6.emf"/><Relationship Id="rId10" Type="http://schemas.openxmlformats.org/officeDocument/2006/relationships/diagramData" Target="../diagrams/data1.xml"/><Relationship Id="rId4" Type="http://schemas.openxmlformats.org/officeDocument/2006/relationships/image" Target="../media/image5.png"/><Relationship Id="rId9" Type="http://schemas.openxmlformats.org/officeDocument/2006/relationships/image" Target="../media/image4.jpeg"/><Relationship Id="rId14" Type="http://schemas.microsoft.com/office/2007/relationships/diagramDrawing" Target="../diagrams/drawing1.xml"/></Relationships>
</file>

<file path=ppt/slides/_rels/slide4.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13" Type="http://schemas.openxmlformats.org/officeDocument/2006/relationships/diagramColors" Target="../diagrams/colors2.xml"/><Relationship Id="rId3" Type="http://schemas.openxmlformats.org/officeDocument/2006/relationships/hyperlink" Target="https://www.lararforbundet.se/" TargetMode="External"/><Relationship Id="rId7" Type="http://schemas.openxmlformats.org/officeDocument/2006/relationships/image" Target="../media/image3.gif"/><Relationship Id="rId12" Type="http://schemas.openxmlformats.org/officeDocument/2006/relationships/diagramQuickStyle" Target="../diagrams/quickStyle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lr.se/" TargetMode="External"/><Relationship Id="rId11" Type="http://schemas.openxmlformats.org/officeDocument/2006/relationships/diagramLayout" Target="../diagrams/layout2.xml"/><Relationship Id="rId5" Type="http://schemas.openxmlformats.org/officeDocument/2006/relationships/image" Target="../media/image6.emf"/><Relationship Id="rId10" Type="http://schemas.openxmlformats.org/officeDocument/2006/relationships/diagramData" Target="../diagrams/data2.xml"/><Relationship Id="rId4" Type="http://schemas.openxmlformats.org/officeDocument/2006/relationships/image" Target="../media/image5.png"/><Relationship Id="rId9" Type="http://schemas.openxmlformats.org/officeDocument/2006/relationships/image" Target="../media/image4.jpeg"/><Relationship Id="rId14" Type="http://schemas.microsoft.com/office/2007/relationships/diagramDrawing" Target="../diagrams/drawing2.xml"/></Relationships>
</file>

<file path=ppt/slides/_rels/slide5.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13" Type="http://schemas.openxmlformats.org/officeDocument/2006/relationships/diagramColors" Target="../diagrams/colors3.xml"/><Relationship Id="rId3" Type="http://schemas.openxmlformats.org/officeDocument/2006/relationships/hyperlink" Target="https://www.lararforbundet.se/" TargetMode="External"/><Relationship Id="rId7" Type="http://schemas.openxmlformats.org/officeDocument/2006/relationships/image" Target="../media/image3.gif"/><Relationship Id="rId12" Type="http://schemas.openxmlformats.org/officeDocument/2006/relationships/diagramQuickStyle" Target="../diagrams/quickStyle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lr.se/" TargetMode="External"/><Relationship Id="rId11" Type="http://schemas.openxmlformats.org/officeDocument/2006/relationships/diagramLayout" Target="../diagrams/layout3.xml"/><Relationship Id="rId5" Type="http://schemas.openxmlformats.org/officeDocument/2006/relationships/image" Target="../media/image6.emf"/><Relationship Id="rId10" Type="http://schemas.openxmlformats.org/officeDocument/2006/relationships/diagramData" Target="../diagrams/data3.xml"/><Relationship Id="rId4" Type="http://schemas.openxmlformats.org/officeDocument/2006/relationships/image" Target="../media/image5.png"/><Relationship Id="rId9" Type="http://schemas.openxmlformats.org/officeDocument/2006/relationships/image" Target="../media/image4.jpeg"/><Relationship Id="rId14" Type="http://schemas.microsoft.com/office/2007/relationships/diagramDrawing" Target="../diagrams/drawing3.xml"/></Relationships>
</file>

<file path=ppt/slides/_rels/slide6.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13" Type="http://schemas.openxmlformats.org/officeDocument/2006/relationships/diagramColors" Target="../diagrams/colors4.xml"/><Relationship Id="rId3" Type="http://schemas.openxmlformats.org/officeDocument/2006/relationships/hyperlink" Target="https://www.lararforbundet.se/" TargetMode="External"/><Relationship Id="rId7" Type="http://schemas.openxmlformats.org/officeDocument/2006/relationships/image" Target="../media/image3.gif"/><Relationship Id="rId12" Type="http://schemas.openxmlformats.org/officeDocument/2006/relationships/diagramQuickStyle" Target="../diagrams/quickStyle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lr.se/" TargetMode="External"/><Relationship Id="rId11" Type="http://schemas.openxmlformats.org/officeDocument/2006/relationships/diagramLayout" Target="../diagrams/layout4.xml"/><Relationship Id="rId5" Type="http://schemas.openxmlformats.org/officeDocument/2006/relationships/image" Target="../media/image6.emf"/><Relationship Id="rId10" Type="http://schemas.openxmlformats.org/officeDocument/2006/relationships/diagramData" Target="../diagrams/data4.xml"/><Relationship Id="rId4" Type="http://schemas.openxmlformats.org/officeDocument/2006/relationships/image" Target="../media/image5.png"/><Relationship Id="rId9" Type="http://schemas.openxmlformats.org/officeDocument/2006/relationships/image" Target="../media/image4.jpeg"/><Relationship Id="rId14" Type="http://schemas.microsoft.com/office/2007/relationships/diagramDrawing" Target="../diagrams/drawing4.xml"/></Relationships>
</file>

<file path=ppt/slides/_rels/slide7.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13" Type="http://schemas.openxmlformats.org/officeDocument/2006/relationships/diagramColors" Target="../diagrams/colors5.xml"/><Relationship Id="rId3" Type="http://schemas.openxmlformats.org/officeDocument/2006/relationships/hyperlink" Target="https://www.lararforbundet.se/" TargetMode="External"/><Relationship Id="rId7" Type="http://schemas.openxmlformats.org/officeDocument/2006/relationships/image" Target="../media/image3.gif"/><Relationship Id="rId12" Type="http://schemas.openxmlformats.org/officeDocument/2006/relationships/diagramQuickStyle" Target="../diagrams/quickStyle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lr.se/" TargetMode="External"/><Relationship Id="rId11" Type="http://schemas.openxmlformats.org/officeDocument/2006/relationships/diagramLayout" Target="../diagrams/layout5.xml"/><Relationship Id="rId5" Type="http://schemas.openxmlformats.org/officeDocument/2006/relationships/image" Target="../media/image6.emf"/><Relationship Id="rId10" Type="http://schemas.openxmlformats.org/officeDocument/2006/relationships/diagramData" Target="../diagrams/data5.xml"/><Relationship Id="rId4" Type="http://schemas.openxmlformats.org/officeDocument/2006/relationships/image" Target="../media/image5.png"/><Relationship Id="rId9" Type="http://schemas.openxmlformats.org/officeDocument/2006/relationships/image" Target="../media/image4.jpeg"/><Relationship Id="rId14" Type="http://schemas.microsoft.com/office/2007/relationships/diagramDrawing" Target="../diagrams/drawing5.xml"/></Relationships>
</file>

<file path=ppt/slides/_rels/slide8.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13" Type="http://schemas.openxmlformats.org/officeDocument/2006/relationships/diagramColors" Target="../diagrams/colors6.xml"/><Relationship Id="rId3" Type="http://schemas.openxmlformats.org/officeDocument/2006/relationships/hyperlink" Target="https://www.lararforbundet.se/" TargetMode="External"/><Relationship Id="rId7" Type="http://schemas.openxmlformats.org/officeDocument/2006/relationships/image" Target="../media/image3.gif"/><Relationship Id="rId12" Type="http://schemas.openxmlformats.org/officeDocument/2006/relationships/diagramQuickStyle" Target="../diagrams/quickStyle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lr.se/" TargetMode="External"/><Relationship Id="rId11" Type="http://schemas.openxmlformats.org/officeDocument/2006/relationships/diagramLayout" Target="../diagrams/layout6.xml"/><Relationship Id="rId5" Type="http://schemas.openxmlformats.org/officeDocument/2006/relationships/image" Target="../media/image6.emf"/><Relationship Id="rId10" Type="http://schemas.openxmlformats.org/officeDocument/2006/relationships/diagramData" Target="../diagrams/data6.xml"/><Relationship Id="rId4" Type="http://schemas.openxmlformats.org/officeDocument/2006/relationships/image" Target="../media/image5.png"/><Relationship Id="rId9" Type="http://schemas.openxmlformats.org/officeDocument/2006/relationships/image" Target="../media/image4.jpeg"/><Relationship Id="rId14" Type="http://schemas.microsoft.com/office/2007/relationships/diagramDrawing" Target="../diagrams/drawing6.xml"/></Relationships>
</file>

<file path=ppt/slides/_rels/slide9.xml.rels><?xml version="1.0" encoding="UTF-8" standalone="yes"?>
<Relationships xmlns="http://schemas.openxmlformats.org/package/2006/relationships"><Relationship Id="rId8" Type="http://schemas.openxmlformats.org/officeDocument/2006/relationships/image" Target="cid:image001.png@01D04545.51795330" TargetMode="External"/><Relationship Id="rId13" Type="http://schemas.openxmlformats.org/officeDocument/2006/relationships/diagramColors" Target="../diagrams/colors7.xml"/><Relationship Id="rId3" Type="http://schemas.openxmlformats.org/officeDocument/2006/relationships/hyperlink" Target="https://www.lararforbundet.se/" TargetMode="External"/><Relationship Id="rId7" Type="http://schemas.openxmlformats.org/officeDocument/2006/relationships/image" Target="../media/image3.gif"/><Relationship Id="rId12" Type="http://schemas.openxmlformats.org/officeDocument/2006/relationships/diagramQuickStyle" Target="../diagrams/quickStyle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lr.se/" TargetMode="External"/><Relationship Id="rId11" Type="http://schemas.openxmlformats.org/officeDocument/2006/relationships/diagramLayout" Target="../diagrams/layout7.xml"/><Relationship Id="rId5" Type="http://schemas.openxmlformats.org/officeDocument/2006/relationships/image" Target="../media/image6.emf"/><Relationship Id="rId10" Type="http://schemas.openxmlformats.org/officeDocument/2006/relationships/diagramData" Target="../diagrams/data7.xml"/><Relationship Id="rId4" Type="http://schemas.openxmlformats.org/officeDocument/2006/relationships/image" Target="../media/image5.png"/><Relationship Id="rId9" Type="http://schemas.openxmlformats.org/officeDocument/2006/relationships/image" Target="../media/image4.jpeg"/><Relationship Id="rId14" Type="http://schemas.microsoft.com/office/2007/relationships/diagramDrawing" Target="../diagrams/drawing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CC17D"/>
        </a:solidFill>
        <a:effectLst/>
      </p:bgPr>
    </p:bg>
    <p:spTree>
      <p:nvGrpSpPr>
        <p:cNvPr id="1" name=""/>
        <p:cNvGrpSpPr/>
        <p:nvPr/>
      </p:nvGrpSpPr>
      <p:grpSpPr>
        <a:xfrm>
          <a:off x="0" y="0"/>
          <a:ext cx="0" cy="0"/>
          <a:chOff x="0" y="0"/>
          <a:chExt cx="0" cy="0"/>
        </a:xfrm>
      </p:grpSpPr>
      <p:sp>
        <p:nvSpPr>
          <p:cNvPr id="5" name="Rektangel 4"/>
          <p:cNvSpPr/>
          <p:nvPr/>
        </p:nvSpPr>
        <p:spPr>
          <a:xfrm>
            <a:off x="1916724" y="5209864"/>
            <a:ext cx="8328660" cy="1420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p:cNvSpPr>
            <a:spLocks noGrp="1"/>
          </p:cNvSpPr>
          <p:nvPr>
            <p:ph type="ctrTitle"/>
          </p:nvPr>
        </p:nvSpPr>
        <p:spPr>
          <a:xfrm>
            <a:off x="1509054" y="4324912"/>
            <a:ext cx="9144000" cy="1778344"/>
          </a:xfrm>
        </p:spPr>
        <p:txBody>
          <a:bodyPr>
            <a:normAutofit fontScale="90000"/>
          </a:bodyPr>
          <a:lstStyle/>
          <a:p>
            <a:r>
              <a:rPr lang="sv-SE" sz="6600" dirty="0" smtClean="0"/>
              <a:t/>
            </a:r>
            <a:br>
              <a:rPr lang="sv-SE" sz="6600" dirty="0" smtClean="0"/>
            </a:br>
            <a:r>
              <a:rPr lang="sv-SE" sz="6600" dirty="0" smtClean="0"/>
              <a:t/>
            </a:r>
            <a:br>
              <a:rPr lang="sv-SE" sz="6600" dirty="0" smtClean="0"/>
            </a:br>
            <a:r>
              <a:rPr lang="sv-SE" sz="6600" dirty="0" smtClean="0"/>
              <a:t/>
            </a:r>
            <a:br>
              <a:rPr lang="sv-SE" sz="6600" dirty="0" smtClean="0"/>
            </a:br>
            <a:r>
              <a:rPr lang="sv-SE" sz="6600" dirty="0"/>
              <a:t/>
            </a:r>
            <a:br>
              <a:rPr lang="sv-SE" sz="6600" dirty="0"/>
            </a:br>
            <a:r>
              <a:rPr lang="sv-SE" sz="6600" dirty="0" smtClean="0"/>
              <a:t/>
            </a:r>
            <a:br>
              <a:rPr lang="sv-SE" sz="6600" dirty="0" smtClean="0"/>
            </a:br>
            <a:r>
              <a:rPr lang="sv-SE" sz="9600" dirty="0" smtClean="0"/>
              <a:t>METOD</a:t>
            </a:r>
            <a:r>
              <a:rPr lang="sv-SE" sz="9600" dirty="0"/>
              <a:t/>
            </a:r>
            <a:br>
              <a:rPr lang="sv-SE" sz="9600" dirty="0"/>
            </a:br>
            <a:r>
              <a:rPr lang="sv-SE" sz="6600" dirty="0"/>
              <a:t>Strategisk </a:t>
            </a:r>
            <a:r>
              <a:rPr lang="sv-SE" sz="6600" dirty="0" smtClean="0"/>
              <a:t>kompetensförsörjning</a:t>
            </a:r>
            <a:r>
              <a:rPr lang="sv-SE" sz="5300" dirty="0" smtClean="0"/>
              <a:t/>
            </a:r>
            <a:br>
              <a:rPr lang="sv-SE" sz="5300" dirty="0" smtClean="0"/>
            </a:br>
            <a:r>
              <a:rPr lang="sv-SE" sz="7200" dirty="0"/>
              <a:t/>
            </a:r>
            <a:br>
              <a:rPr lang="sv-SE" sz="7200" dirty="0"/>
            </a:br>
            <a:r>
              <a:rPr lang="sv-SE" sz="1050" dirty="0" smtClean="0"/>
              <a:t/>
            </a:r>
            <a:br>
              <a:rPr lang="sv-SE" sz="1050" dirty="0" smtClean="0"/>
            </a:br>
            <a:r>
              <a:rPr lang="sv-SE" sz="2800" dirty="0" smtClean="0"/>
              <a:t/>
            </a:r>
            <a:br>
              <a:rPr lang="sv-SE" sz="2800" dirty="0" smtClean="0"/>
            </a:br>
            <a:endParaRPr lang="sv-SE" sz="2800"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5984" y="5386713"/>
            <a:ext cx="1821067" cy="1137207"/>
          </a:xfrm>
          <a:prstGeom prst="rect">
            <a:avLst/>
          </a:prstGeom>
        </p:spPr>
      </p:pic>
      <p:pic>
        <p:nvPicPr>
          <p:cNvPr id="6" name="Bildobjekt 5"/>
          <p:cNvPicPr>
            <a:picLocks noChangeAspect="1"/>
          </p:cNvPicPr>
          <p:nvPr/>
        </p:nvPicPr>
        <p:blipFill rotWithShape="1">
          <a:blip r:embed="rId4" cstate="print">
            <a:extLst>
              <a:ext uri="{28A0092B-C50C-407E-A947-70E740481C1C}">
                <a14:useLocalDpi xmlns:a14="http://schemas.microsoft.com/office/drawing/2010/main" val="0"/>
              </a:ext>
            </a:extLst>
          </a:blip>
          <a:srcRect l="5103" t="10335" r="6677" b="10051"/>
          <a:stretch/>
        </p:blipFill>
        <p:spPr>
          <a:xfrm>
            <a:off x="2364691" y="5623561"/>
            <a:ext cx="1391920" cy="690880"/>
          </a:xfrm>
          <a:prstGeom prst="rect">
            <a:avLst/>
          </a:prstGeom>
        </p:spPr>
      </p:pic>
      <p:pic>
        <p:nvPicPr>
          <p:cNvPr id="8" name="Bildobjekt 7" descr="cid:image003.png@01CF3F6D.AB49F650">
            <a:hlinkClick r:id="rId5"/>
          </p:cNvPr>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6590331" y="5592988"/>
            <a:ext cx="967740" cy="654685"/>
          </a:xfrm>
          <a:prstGeom prst="rect">
            <a:avLst/>
          </a:prstGeom>
          <a:noFill/>
          <a:ln>
            <a:noFill/>
          </a:ln>
        </p:spPr>
      </p:pic>
      <p:pic>
        <p:nvPicPr>
          <p:cNvPr id="9" name="Bild 1" descr="Sobona logo_svart_gron_CMYK"/>
          <p:cNvPicPr/>
          <p:nvPr/>
        </p:nvPicPr>
        <p:blipFill>
          <a:blip r:embed="rId8">
            <a:extLst>
              <a:ext uri="{28A0092B-C50C-407E-A947-70E740481C1C}">
                <a14:useLocalDpi xmlns:a14="http://schemas.microsoft.com/office/drawing/2010/main" val="0"/>
              </a:ext>
            </a:extLst>
          </a:blip>
          <a:srcRect/>
          <a:stretch>
            <a:fillRect/>
          </a:stretch>
        </p:blipFill>
        <p:spPr bwMode="auto">
          <a:xfrm>
            <a:off x="8276311" y="5704840"/>
            <a:ext cx="1204595" cy="542833"/>
          </a:xfrm>
          <a:prstGeom prst="rect">
            <a:avLst/>
          </a:prstGeom>
          <a:noFill/>
          <a:ln>
            <a:noFill/>
          </a:ln>
          <a:extLst/>
        </p:spPr>
      </p:pic>
    </p:spTree>
    <p:extLst>
      <p:ext uri="{BB962C8B-B14F-4D97-AF65-F5344CB8AC3E}">
        <p14:creationId xmlns:p14="http://schemas.microsoft.com/office/powerpoint/2010/main" val="1704509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B3C3531E-A455-4D0E-8449-497BEEF2B4BA}"/>
              </a:ext>
            </a:extLst>
          </p:cNvPr>
          <p:cNvSpPr>
            <a:spLocks noGrp="1"/>
          </p:cNvSpPr>
          <p:nvPr>
            <p:ph type="title"/>
          </p:nvPr>
        </p:nvSpPr>
        <p:spPr>
          <a:xfrm>
            <a:off x="664233" y="874602"/>
            <a:ext cx="11425190" cy="1231392"/>
          </a:xfrm>
        </p:spPr>
        <p:txBody>
          <a:bodyPr>
            <a:normAutofit fontScale="90000"/>
          </a:bodyPr>
          <a:lstStyle/>
          <a:p>
            <a:r>
              <a:rPr lang="sv-SE" sz="3600" dirty="0"/>
              <a:t>3. Värdera de nya aktiviteterna utifrån prioritering i tid och effekt – kopplat till påverkan på strategisk kompetensförsörjning</a:t>
            </a:r>
            <a:endParaRPr lang="en-GB" sz="3600" dirty="0"/>
          </a:p>
        </p:txBody>
      </p:sp>
      <p:sp>
        <p:nvSpPr>
          <p:cNvPr id="45" name="Bildtext högerpil 44"/>
          <p:cNvSpPr/>
          <p:nvPr/>
        </p:nvSpPr>
        <p:spPr>
          <a:xfrm>
            <a:off x="514898" y="2441542"/>
            <a:ext cx="3381270" cy="3319363"/>
          </a:xfrm>
          <a:prstGeom prst="rightArrowCallout">
            <a:avLst/>
          </a:prstGeom>
          <a:solidFill>
            <a:schemeClr val="accent5">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sv-SE" sz="1200" b="1">
              <a:solidFill>
                <a:schemeClr val="tx1"/>
              </a:solidFill>
              <a:latin typeface="+mj-lt"/>
            </a:endParaRPr>
          </a:p>
        </p:txBody>
      </p:sp>
      <p:sp>
        <p:nvSpPr>
          <p:cNvPr id="46" name="Femhörning 45"/>
          <p:cNvSpPr/>
          <p:nvPr/>
        </p:nvSpPr>
        <p:spPr bwMode="auto">
          <a:xfrm>
            <a:off x="712298" y="3348592"/>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1</a:t>
            </a:r>
          </a:p>
        </p:txBody>
      </p:sp>
      <p:sp>
        <p:nvSpPr>
          <p:cNvPr id="47" name="Femhörning 46"/>
          <p:cNvSpPr/>
          <p:nvPr/>
        </p:nvSpPr>
        <p:spPr bwMode="auto">
          <a:xfrm>
            <a:off x="712298" y="3547821"/>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2</a:t>
            </a:r>
          </a:p>
        </p:txBody>
      </p:sp>
      <p:sp>
        <p:nvSpPr>
          <p:cNvPr id="48" name="Femhörning 47"/>
          <p:cNvSpPr/>
          <p:nvPr/>
        </p:nvSpPr>
        <p:spPr bwMode="auto">
          <a:xfrm>
            <a:off x="712298" y="3747050"/>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3</a:t>
            </a:r>
          </a:p>
        </p:txBody>
      </p:sp>
      <p:sp>
        <p:nvSpPr>
          <p:cNvPr id="49" name="Femhörning 48"/>
          <p:cNvSpPr/>
          <p:nvPr/>
        </p:nvSpPr>
        <p:spPr bwMode="auto">
          <a:xfrm>
            <a:off x="712298" y="3946279"/>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4</a:t>
            </a:r>
          </a:p>
        </p:txBody>
      </p:sp>
      <p:sp>
        <p:nvSpPr>
          <p:cNvPr id="50" name="Femhörning 49"/>
          <p:cNvSpPr/>
          <p:nvPr/>
        </p:nvSpPr>
        <p:spPr bwMode="auto">
          <a:xfrm>
            <a:off x="712298" y="4145508"/>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5</a:t>
            </a:r>
          </a:p>
        </p:txBody>
      </p:sp>
      <p:sp>
        <p:nvSpPr>
          <p:cNvPr id="51" name="Femhörning 50"/>
          <p:cNvSpPr/>
          <p:nvPr/>
        </p:nvSpPr>
        <p:spPr bwMode="auto">
          <a:xfrm>
            <a:off x="712298" y="4344737"/>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6</a:t>
            </a:r>
          </a:p>
        </p:txBody>
      </p:sp>
      <p:sp>
        <p:nvSpPr>
          <p:cNvPr id="52" name="Femhörning 51"/>
          <p:cNvSpPr/>
          <p:nvPr/>
        </p:nvSpPr>
        <p:spPr bwMode="auto">
          <a:xfrm>
            <a:off x="712298" y="4543966"/>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7</a:t>
            </a:r>
          </a:p>
        </p:txBody>
      </p:sp>
      <p:sp>
        <p:nvSpPr>
          <p:cNvPr id="53" name="Femhörning 52"/>
          <p:cNvSpPr/>
          <p:nvPr/>
        </p:nvSpPr>
        <p:spPr bwMode="auto">
          <a:xfrm>
            <a:off x="712298" y="4743195"/>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8</a:t>
            </a:r>
          </a:p>
        </p:txBody>
      </p:sp>
      <p:sp>
        <p:nvSpPr>
          <p:cNvPr id="56" name="Femhörning 55"/>
          <p:cNvSpPr/>
          <p:nvPr/>
        </p:nvSpPr>
        <p:spPr bwMode="auto">
          <a:xfrm>
            <a:off x="712298" y="4942424"/>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smtClean="0">
                <a:cs typeface="Calibri" pitchFamily="34" charset="0"/>
              </a:rPr>
              <a:t>X</a:t>
            </a:r>
            <a:endParaRPr lang="sv-SE" sz="1000" dirty="0">
              <a:cs typeface="Calibri" pitchFamily="34" charset="0"/>
            </a:endParaRPr>
          </a:p>
        </p:txBody>
      </p:sp>
      <p:sp>
        <p:nvSpPr>
          <p:cNvPr id="59" name="textruta 58"/>
          <p:cNvSpPr txBox="1"/>
          <p:nvPr/>
        </p:nvSpPr>
        <p:spPr>
          <a:xfrm>
            <a:off x="9232670" y="3971677"/>
            <a:ext cx="1074166" cy="276999"/>
          </a:xfrm>
          <a:prstGeom prst="rect">
            <a:avLst/>
          </a:prstGeom>
          <a:noFill/>
        </p:spPr>
        <p:txBody>
          <a:bodyPr wrap="square" rtlCol="0">
            <a:spAutoFit/>
          </a:bodyPr>
          <a:lstStyle/>
          <a:p>
            <a:pPr algn="ctr"/>
            <a:r>
              <a:rPr lang="sv-SE" sz="1200" b="1" dirty="0" smtClean="0"/>
              <a:t>Stor effekt</a:t>
            </a:r>
            <a:endParaRPr lang="sv-SE" sz="1200" b="1" dirty="0"/>
          </a:p>
        </p:txBody>
      </p:sp>
      <p:sp>
        <p:nvSpPr>
          <p:cNvPr id="60" name="textruta 59"/>
          <p:cNvSpPr txBox="1"/>
          <p:nvPr/>
        </p:nvSpPr>
        <p:spPr>
          <a:xfrm>
            <a:off x="5770123" y="2021324"/>
            <a:ext cx="2880400" cy="276999"/>
          </a:xfrm>
          <a:prstGeom prst="rect">
            <a:avLst/>
          </a:prstGeom>
          <a:noFill/>
        </p:spPr>
        <p:txBody>
          <a:bodyPr wrap="square" rtlCol="0">
            <a:spAutoFit/>
          </a:bodyPr>
          <a:lstStyle/>
          <a:p>
            <a:pPr algn="ctr"/>
            <a:r>
              <a:rPr lang="sv-SE" sz="1200" b="1" dirty="0" smtClean="0"/>
              <a:t>Mer bråttom </a:t>
            </a:r>
            <a:endParaRPr lang="sv-SE" sz="1200" b="1" dirty="0"/>
          </a:p>
        </p:txBody>
      </p:sp>
      <p:cxnSp>
        <p:nvCxnSpPr>
          <p:cNvPr id="61" name="Rak pilkoppling 60"/>
          <p:cNvCxnSpPr/>
          <p:nvPr/>
        </p:nvCxnSpPr>
        <p:spPr>
          <a:xfrm flipV="1">
            <a:off x="7202508" y="2466940"/>
            <a:ext cx="7815" cy="322775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2" name="Rak pilkoppling 61"/>
          <p:cNvCxnSpPr/>
          <p:nvPr/>
        </p:nvCxnSpPr>
        <p:spPr>
          <a:xfrm>
            <a:off x="5437104" y="4124656"/>
            <a:ext cx="3704492"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 name="textruta 22"/>
          <p:cNvSpPr txBox="1"/>
          <p:nvPr/>
        </p:nvSpPr>
        <p:spPr>
          <a:xfrm>
            <a:off x="712298" y="2712533"/>
            <a:ext cx="1395684" cy="461665"/>
          </a:xfrm>
          <a:prstGeom prst="rect">
            <a:avLst/>
          </a:prstGeom>
          <a:solidFill>
            <a:schemeClr val="bg1">
              <a:lumMod val="65000"/>
            </a:schemeClr>
          </a:solidFill>
          <a:ln>
            <a:solidFill>
              <a:schemeClr val="bg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defPPr>
              <a:defRPr lang="sv-SE"/>
            </a:defPPr>
            <a:lvl1pPr algn="ctr">
              <a:defRPr sz="1200" b="1">
                <a:latin typeface="+mj-lt"/>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sv-SE" dirty="0" smtClean="0"/>
              <a:t>Arbetsmiljö </a:t>
            </a:r>
            <a:endParaRPr lang="sv-SE" dirty="0"/>
          </a:p>
        </p:txBody>
      </p:sp>
      <p:pic>
        <p:nvPicPr>
          <p:cNvPr id="20" name="Bild 2" descr="Lärarförbundet">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95" y="6477000"/>
            <a:ext cx="1409700" cy="250825"/>
          </a:xfrm>
          <a:prstGeom prst="rect">
            <a:avLst/>
          </a:prstGeom>
          <a:noFill/>
          <a:ln>
            <a:noFill/>
          </a:ln>
        </p:spPr>
      </p:pic>
      <p:pic>
        <p:nvPicPr>
          <p:cNvPr id="21" name="Bildobjekt 20" descr="SKL_sRGB [Konvert].emf"/>
          <p:cNvPicPr/>
          <p:nvPr/>
        </p:nvPicPr>
        <p:blipFill>
          <a:blip r:embed="rId5"/>
          <a:stretch>
            <a:fillRect/>
          </a:stretch>
        </p:blipFill>
        <p:spPr>
          <a:xfrm>
            <a:off x="3103245" y="6258560"/>
            <a:ext cx="1158240" cy="469265"/>
          </a:xfrm>
          <a:prstGeom prst="rect">
            <a:avLst/>
          </a:prstGeom>
        </p:spPr>
      </p:pic>
      <p:pic>
        <p:nvPicPr>
          <p:cNvPr id="22" name="Bildobjekt 21"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12205" y="6135739"/>
            <a:ext cx="883920" cy="584200"/>
          </a:xfrm>
          <a:prstGeom prst="rect">
            <a:avLst/>
          </a:prstGeom>
          <a:noFill/>
          <a:ln>
            <a:noFill/>
          </a:ln>
        </p:spPr>
      </p:pic>
      <p:pic>
        <p:nvPicPr>
          <p:cNvPr id="24" name="Bild 1" descr="Sobona logo_svart_gron_CMY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6635" y="6258560"/>
            <a:ext cx="1103067" cy="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ruta 24"/>
          <p:cNvSpPr txBox="1"/>
          <p:nvPr/>
        </p:nvSpPr>
        <p:spPr>
          <a:xfrm>
            <a:off x="5762308" y="5673818"/>
            <a:ext cx="2880400" cy="276999"/>
          </a:xfrm>
          <a:prstGeom prst="rect">
            <a:avLst/>
          </a:prstGeom>
          <a:noFill/>
        </p:spPr>
        <p:txBody>
          <a:bodyPr wrap="square" rtlCol="0">
            <a:spAutoFit/>
          </a:bodyPr>
          <a:lstStyle/>
          <a:p>
            <a:pPr algn="ctr"/>
            <a:r>
              <a:rPr lang="sv-SE" sz="1200" b="1" dirty="0" smtClean="0"/>
              <a:t>Mindre bråttom </a:t>
            </a:r>
            <a:endParaRPr lang="sv-SE" sz="1200" b="1" dirty="0"/>
          </a:p>
        </p:txBody>
      </p:sp>
      <p:sp>
        <p:nvSpPr>
          <p:cNvPr id="26" name="textruta 25"/>
          <p:cNvSpPr txBox="1"/>
          <p:nvPr/>
        </p:nvSpPr>
        <p:spPr>
          <a:xfrm>
            <a:off x="3258822" y="3971676"/>
            <a:ext cx="2854152" cy="276999"/>
          </a:xfrm>
          <a:prstGeom prst="rect">
            <a:avLst/>
          </a:prstGeom>
          <a:noFill/>
        </p:spPr>
        <p:txBody>
          <a:bodyPr wrap="square" rtlCol="0">
            <a:spAutoFit/>
          </a:bodyPr>
          <a:lstStyle/>
          <a:p>
            <a:pPr algn="ctr"/>
            <a:r>
              <a:rPr lang="sv-SE" sz="1200" b="1" dirty="0" smtClean="0"/>
              <a:t>Mindre effekt  </a:t>
            </a:r>
            <a:endParaRPr lang="sv-SE" sz="1200" b="1" dirty="0"/>
          </a:p>
        </p:txBody>
      </p:sp>
      <p:graphicFrame>
        <p:nvGraphicFramePr>
          <p:cNvPr id="27" name="Diagram 26"/>
          <p:cNvGraphicFramePr/>
          <p:nvPr>
            <p:extLst>
              <p:ext uri="{D42A27DB-BD31-4B8C-83A1-F6EECF244321}">
                <p14:modId xmlns:p14="http://schemas.microsoft.com/office/powerpoint/2010/main" val="2320639598"/>
              </p:ext>
            </p:extLst>
          </p:nvPr>
        </p:nvGraphicFramePr>
        <p:xfrm>
          <a:off x="7747635" y="-1"/>
          <a:ext cx="4287997" cy="71120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1127183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B3C3531E-A455-4D0E-8449-497BEEF2B4BA}"/>
              </a:ext>
            </a:extLst>
          </p:cNvPr>
          <p:cNvSpPr>
            <a:spLocks noGrp="1"/>
          </p:cNvSpPr>
          <p:nvPr>
            <p:ph type="title"/>
          </p:nvPr>
        </p:nvSpPr>
        <p:spPr>
          <a:xfrm>
            <a:off x="664233" y="874602"/>
            <a:ext cx="11425190" cy="1231392"/>
          </a:xfrm>
        </p:spPr>
        <p:txBody>
          <a:bodyPr>
            <a:normAutofit fontScale="90000"/>
          </a:bodyPr>
          <a:lstStyle/>
          <a:p>
            <a:r>
              <a:rPr lang="sv-SE" sz="3600" dirty="0"/>
              <a:t>3. Värdera de nya aktiviteterna utifrån prioritering i tid och effekt – kopplat till påverkan på strategisk kompetensförsörjning</a:t>
            </a:r>
            <a:endParaRPr lang="en-GB" sz="3600" dirty="0"/>
          </a:p>
        </p:txBody>
      </p:sp>
      <p:sp>
        <p:nvSpPr>
          <p:cNvPr id="45" name="Bildtext högerpil 44"/>
          <p:cNvSpPr/>
          <p:nvPr/>
        </p:nvSpPr>
        <p:spPr>
          <a:xfrm>
            <a:off x="514898" y="2441542"/>
            <a:ext cx="3381270" cy="3319363"/>
          </a:xfrm>
          <a:prstGeom prst="rightArrowCallout">
            <a:avLst/>
          </a:prstGeom>
          <a:solidFill>
            <a:schemeClr val="accent5">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sv-SE" sz="1200" b="1">
              <a:solidFill>
                <a:schemeClr val="tx1"/>
              </a:solidFill>
              <a:latin typeface="+mj-lt"/>
            </a:endParaRPr>
          </a:p>
        </p:txBody>
      </p:sp>
      <p:sp>
        <p:nvSpPr>
          <p:cNvPr id="46" name="Femhörning 45"/>
          <p:cNvSpPr/>
          <p:nvPr/>
        </p:nvSpPr>
        <p:spPr bwMode="auto">
          <a:xfrm>
            <a:off x="712298" y="3348592"/>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1</a:t>
            </a:r>
          </a:p>
        </p:txBody>
      </p:sp>
      <p:sp>
        <p:nvSpPr>
          <p:cNvPr id="47" name="Femhörning 46"/>
          <p:cNvSpPr/>
          <p:nvPr/>
        </p:nvSpPr>
        <p:spPr bwMode="auto">
          <a:xfrm>
            <a:off x="712298" y="3547821"/>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2</a:t>
            </a:r>
          </a:p>
        </p:txBody>
      </p:sp>
      <p:sp>
        <p:nvSpPr>
          <p:cNvPr id="48" name="Femhörning 47"/>
          <p:cNvSpPr/>
          <p:nvPr/>
        </p:nvSpPr>
        <p:spPr bwMode="auto">
          <a:xfrm>
            <a:off x="712298" y="3747050"/>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3</a:t>
            </a:r>
          </a:p>
        </p:txBody>
      </p:sp>
      <p:sp>
        <p:nvSpPr>
          <p:cNvPr id="49" name="Femhörning 48"/>
          <p:cNvSpPr/>
          <p:nvPr/>
        </p:nvSpPr>
        <p:spPr bwMode="auto">
          <a:xfrm>
            <a:off x="712298" y="3946279"/>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4</a:t>
            </a:r>
          </a:p>
        </p:txBody>
      </p:sp>
      <p:sp>
        <p:nvSpPr>
          <p:cNvPr id="50" name="Femhörning 49"/>
          <p:cNvSpPr/>
          <p:nvPr/>
        </p:nvSpPr>
        <p:spPr bwMode="auto">
          <a:xfrm>
            <a:off x="712298" y="4145508"/>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5</a:t>
            </a:r>
          </a:p>
        </p:txBody>
      </p:sp>
      <p:sp>
        <p:nvSpPr>
          <p:cNvPr id="51" name="Femhörning 50"/>
          <p:cNvSpPr/>
          <p:nvPr/>
        </p:nvSpPr>
        <p:spPr bwMode="auto">
          <a:xfrm>
            <a:off x="712298" y="4344737"/>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6</a:t>
            </a:r>
          </a:p>
        </p:txBody>
      </p:sp>
      <p:sp>
        <p:nvSpPr>
          <p:cNvPr id="52" name="Femhörning 51"/>
          <p:cNvSpPr/>
          <p:nvPr/>
        </p:nvSpPr>
        <p:spPr bwMode="auto">
          <a:xfrm>
            <a:off x="712298" y="4543966"/>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7</a:t>
            </a:r>
          </a:p>
        </p:txBody>
      </p:sp>
      <p:sp>
        <p:nvSpPr>
          <p:cNvPr id="53" name="Femhörning 52"/>
          <p:cNvSpPr/>
          <p:nvPr/>
        </p:nvSpPr>
        <p:spPr bwMode="auto">
          <a:xfrm>
            <a:off x="712298" y="4743195"/>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8</a:t>
            </a:r>
          </a:p>
        </p:txBody>
      </p:sp>
      <p:sp>
        <p:nvSpPr>
          <p:cNvPr id="56" name="Femhörning 55"/>
          <p:cNvSpPr/>
          <p:nvPr/>
        </p:nvSpPr>
        <p:spPr bwMode="auto">
          <a:xfrm>
            <a:off x="712298" y="4942424"/>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smtClean="0">
                <a:cs typeface="Calibri" pitchFamily="34" charset="0"/>
              </a:rPr>
              <a:t>X</a:t>
            </a:r>
            <a:endParaRPr lang="sv-SE" sz="1000" dirty="0">
              <a:cs typeface="Calibri" pitchFamily="34" charset="0"/>
            </a:endParaRPr>
          </a:p>
        </p:txBody>
      </p:sp>
      <p:sp>
        <p:nvSpPr>
          <p:cNvPr id="59" name="textruta 58"/>
          <p:cNvSpPr txBox="1"/>
          <p:nvPr/>
        </p:nvSpPr>
        <p:spPr>
          <a:xfrm>
            <a:off x="9232670" y="3971677"/>
            <a:ext cx="1074166" cy="276999"/>
          </a:xfrm>
          <a:prstGeom prst="rect">
            <a:avLst/>
          </a:prstGeom>
          <a:noFill/>
        </p:spPr>
        <p:txBody>
          <a:bodyPr wrap="square" rtlCol="0">
            <a:spAutoFit/>
          </a:bodyPr>
          <a:lstStyle/>
          <a:p>
            <a:pPr algn="ctr"/>
            <a:r>
              <a:rPr lang="sv-SE" sz="1200" b="1" dirty="0" smtClean="0"/>
              <a:t>Stor effekt</a:t>
            </a:r>
            <a:endParaRPr lang="sv-SE" sz="1200" b="1" dirty="0"/>
          </a:p>
        </p:txBody>
      </p:sp>
      <p:sp>
        <p:nvSpPr>
          <p:cNvPr id="60" name="textruta 59"/>
          <p:cNvSpPr txBox="1"/>
          <p:nvPr/>
        </p:nvSpPr>
        <p:spPr>
          <a:xfrm>
            <a:off x="5770123" y="2021324"/>
            <a:ext cx="2880400" cy="276999"/>
          </a:xfrm>
          <a:prstGeom prst="rect">
            <a:avLst/>
          </a:prstGeom>
          <a:noFill/>
        </p:spPr>
        <p:txBody>
          <a:bodyPr wrap="square" rtlCol="0">
            <a:spAutoFit/>
          </a:bodyPr>
          <a:lstStyle/>
          <a:p>
            <a:pPr algn="ctr"/>
            <a:r>
              <a:rPr lang="sv-SE" sz="1200" b="1" dirty="0" smtClean="0"/>
              <a:t>Mer bråttom </a:t>
            </a:r>
            <a:endParaRPr lang="sv-SE" sz="1200" b="1" dirty="0"/>
          </a:p>
        </p:txBody>
      </p:sp>
      <p:cxnSp>
        <p:nvCxnSpPr>
          <p:cNvPr id="61" name="Rak pilkoppling 60"/>
          <p:cNvCxnSpPr/>
          <p:nvPr/>
        </p:nvCxnSpPr>
        <p:spPr>
          <a:xfrm flipV="1">
            <a:off x="7202508" y="2466940"/>
            <a:ext cx="7815" cy="322775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2" name="Rak pilkoppling 61"/>
          <p:cNvCxnSpPr/>
          <p:nvPr/>
        </p:nvCxnSpPr>
        <p:spPr>
          <a:xfrm>
            <a:off x="5437104" y="4124656"/>
            <a:ext cx="3704492"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 name="textruta 22"/>
          <p:cNvSpPr txBox="1"/>
          <p:nvPr/>
        </p:nvSpPr>
        <p:spPr>
          <a:xfrm>
            <a:off x="712298" y="2712533"/>
            <a:ext cx="1395684" cy="461665"/>
          </a:xfrm>
          <a:prstGeom prst="rect">
            <a:avLst/>
          </a:prstGeom>
          <a:solidFill>
            <a:schemeClr val="bg1">
              <a:lumMod val="65000"/>
            </a:schemeClr>
          </a:solidFill>
          <a:ln>
            <a:solidFill>
              <a:schemeClr val="bg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defPPr>
              <a:defRPr lang="sv-SE"/>
            </a:defPPr>
            <a:lvl1pPr algn="ctr">
              <a:defRPr sz="1200" b="1">
                <a:latin typeface="+mj-lt"/>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sv-SE" dirty="0" smtClean="0"/>
              <a:t>Arbetstid </a:t>
            </a:r>
            <a:endParaRPr lang="sv-SE" dirty="0"/>
          </a:p>
        </p:txBody>
      </p:sp>
      <p:pic>
        <p:nvPicPr>
          <p:cNvPr id="20" name="Bild 2" descr="Lärarförbundet">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95" y="6477000"/>
            <a:ext cx="1409700" cy="250825"/>
          </a:xfrm>
          <a:prstGeom prst="rect">
            <a:avLst/>
          </a:prstGeom>
          <a:noFill/>
          <a:ln>
            <a:noFill/>
          </a:ln>
        </p:spPr>
      </p:pic>
      <p:pic>
        <p:nvPicPr>
          <p:cNvPr id="21" name="Bildobjekt 20" descr="SKL_sRGB [Konvert].emf"/>
          <p:cNvPicPr/>
          <p:nvPr/>
        </p:nvPicPr>
        <p:blipFill>
          <a:blip r:embed="rId5"/>
          <a:stretch>
            <a:fillRect/>
          </a:stretch>
        </p:blipFill>
        <p:spPr>
          <a:xfrm>
            <a:off x="3103245" y="6258560"/>
            <a:ext cx="1158240" cy="469265"/>
          </a:xfrm>
          <a:prstGeom prst="rect">
            <a:avLst/>
          </a:prstGeom>
        </p:spPr>
      </p:pic>
      <p:pic>
        <p:nvPicPr>
          <p:cNvPr id="22" name="Bildobjekt 21"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12205" y="6135739"/>
            <a:ext cx="883920" cy="584200"/>
          </a:xfrm>
          <a:prstGeom prst="rect">
            <a:avLst/>
          </a:prstGeom>
          <a:noFill/>
          <a:ln>
            <a:noFill/>
          </a:ln>
        </p:spPr>
      </p:pic>
      <p:pic>
        <p:nvPicPr>
          <p:cNvPr id="24" name="Bild 1" descr="Sobona logo_svart_gron_CMY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6635" y="6258560"/>
            <a:ext cx="1103067" cy="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ruta 24"/>
          <p:cNvSpPr txBox="1"/>
          <p:nvPr/>
        </p:nvSpPr>
        <p:spPr>
          <a:xfrm>
            <a:off x="5762308" y="5673818"/>
            <a:ext cx="2880400" cy="276999"/>
          </a:xfrm>
          <a:prstGeom prst="rect">
            <a:avLst/>
          </a:prstGeom>
          <a:noFill/>
        </p:spPr>
        <p:txBody>
          <a:bodyPr wrap="square" rtlCol="0">
            <a:spAutoFit/>
          </a:bodyPr>
          <a:lstStyle/>
          <a:p>
            <a:pPr algn="ctr"/>
            <a:r>
              <a:rPr lang="sv-SE" sz="1200" b="1" dirty="0" smtClean="0"/>
              <a:t>Mindre bråttom </a:t>
            </a:r>
            <a:endParaRPr lang="sv-SE" sz="1200" b="1" dirty="0"/>
          </a:p>
        </p:txBody>
      </p:sp>
      <p:sp>
        <p:nvSpPr>
          <p:cNvPr id="26" name="textruta 25"/>
          <p:cNvSpPr txBox="1"/>
          <p:nvPr/>
        </p:nvSpPr>
        <p:spPr>
          <a:xfrm>
            <a:off x="3258822" y="3971676"/>
            <a:ext cx="2854152" cy="276999"/>
          </a:xfrm>
          <a:prstGeom prst="rect">
            <a:avLst/>
          </a:prstGeom>
          <a:noFill/>
        </p:spPr>
        <p:txBody>
          <a:bodyPr wrap="square" rtlCol="0">
            <a:spAutoFit/>
          </a:bodyPr>
          <a:lstStyle/>
          <a:p>
            <a:pPr algn="ctr"/>
            <a:r>
              <a:rPr lang="sv-SE" sz="1200" b="1" dirty="0" smtClean="0"/>
              <a:t>Mindre effekt  </a:t>
            </a:r>
            <a:endParaRPr lang="sv-SE" sz="1200" b="1" dirty="0"/>
          </a:p>
        </p:txBody>
      </p:sp>
      <p:graphicFrame>
        <p:nvGraphicFramePr>
          <p:cNvPr id="27" name="Diagram 26"/>
          <p:cNvGraphicFramePr/>
          <p:nvPr>
            <p:extLst>
              <p:ext uri="{D42A27DB-BD31-4B8C-83A1-F6EECF244321}">
                <p14:modId xmlns:p14="http://schemas.microsoft.com/office/powerpoint/2010/main" val="3682299087"/>
              </p:ext>
            </p:extLst>
          </p:nvPr>
        </p:nvGraphicFramePr>
        <p:xfrm>
          <a:off x="7747635" y="-1"/>
          <a:ext cx="4287997" cy="71120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547492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B3C3531E-A455-4D0E-8449-497BEEF2B4BA}"/>
              </a:ext>
            </a:extLst>
          </p:cNvPr>
          <p:cNvSpPr>
            <a:spLocks noGrp="1"/>
          </p:cNvSpPr>
          <p:nvPr>
            <p:ph type="title"/>
          </p:nvPr>
        </p:nvSpPr>
        <p:spPr>
          <a:xfrm>
            <a:off x="664233" y="874602"/>
            <a:ext cx="11425190" cy="1231392"/>
          </a:xfrm>
        </p:spPr>
        <p:txBody>
          <a:bodyPr/>
          <a:lstStyle/>
          <a:p>
            <a:r>
              <a:rPr lang="sv-SE" sz="3600" dirty="0"/>
              <a:t>3</a:t>
            </a:r>
            <a:r>
              <a:rPr lang="sv-SE" sz="3600" dirty="0" smtClean="0"/>
              <a:t>. </a:t>
            </a:r>
            <a:r>
              <a:rPr lang="sv-SE" sz="3600" i="1" dirty="0" smtClean="0"/>
              <a:t>Illustrativt </a:t>
            </a:r>
            <a:r>
              <a:rPr lang="sv-SE" sz="3600" i="1" dirty="0"/>
              <a:t>– så här kan det se ut för varje område! </a:t>
            </a:r>
            <a:endParaRPr lang="en-GB" sz="3600" dirty="0"/>
          </a:p>
        </p:txBody>
      </p:sp>
      <p:sp>
        <p:nvSpPr>
          <p:cNvPr id="45" name="Bildtext högerpil 44"/>
          <p:cNvSpPr/>
          <p:nvPr/>
        </p:nvSpPr>
        <p:spPr>
          <a:xfrm>
            <a:off x="514898" y="2441542"/>
            <a:ext cx="3381270" cy="3319363"/>
          </a:xfrm>
          <a:prstGeom prst="rightArrowCallout">
            <a:avLst/>
          </a:prstGeom>
          <a:solidFill>
            <a:schemeClr val="accent5">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sv-SE" sz="1200" b="1">
              <a:solidFill>
                <a:schemeClr val="tx1"/>
              </a:solidFill>
              <a:latin typeface="+mj-lt"/>
            </a:endParaRPr>
          </a:p>
        </p:txBody>
      </p:sp>
      <p:sp>
        <p:nvSpPr>
          <p:cNvPr id="46" name="Femhörning 45"/>
          <p:cNvSpPr/>
          <p:nvPr/>
        </p:nvSpPr>
        <p:spPr bwMode="auto">
          <a:xfrm>
            <a:off x="712298" y="3348592"/>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1</a:t>
            </a:r>
          </a:p>
        </p:txBody>
      </p:sp>
      <p:sp>
        <p:nvSpPr>
          <p:cNvPr id="47" name="Femhörning 46"/>
          <p:cNvSpPr/>
          <p:nvPr/>
        </p:nvSpPr>
        <p:spPr bwMode="auto">
          <a:xfrm>
            <a:off x="712298" y="3547821"/>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2</a:t>
            </a:r>
          </a:p>
        </p:txBody>
      </p:sp>
      <p:sp>
        <p:nvSpPr>
          <p:cNvPr id="48" name="Femhörning 47"/>
          <p:cNvSpPr/>
          <p:nvPr/>
        </p:nvSpPr>
        <p:spPr bwMode="auto">
          <a:xfrm>
            <a:off x="712298" y="3747050"/>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3</a:t>
            </a:r>
          </a:p>
        </p:txBody>
      </p:sp>
      <p:sp>
        <p:nvSpPr>
          <p:cNvPr id="49" name="Femhörning 48"/>
          <p:cNvSpPr/>
          <p:nvPr/>
        </p:nvSpPr>
        <p:spPr bwMode="auto">
          <a:xfrm>
            <a:off x="712298" y="3946279"/>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4</a:t>
            </a:r>
          </a:p>
        </p:txBody>
      </p:sp>
      <p:sp>
        <p:nvSpPr>
          <p:cNvPr id="50" name="Femhörning 49"/>
          <p:cNvSpPr/>
          <p:nvPr/>
        </p:nvSpPr>
        <p:spPr bwMode="auto">
          <a:xfrm>
            <a:off x="712298" y="4145508"/>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5</a:t>
            </a:r>
          </a:p>
        </p:txBody>
      </p:sp>
      <p:sp>
        <p:nvSpPr>
          <p:cNvPr id="51" name="Femhörning 50"/>
          <p:cNvSpPr/>
          <p:nvPr/>
        </p:nvSpPr>
        <p:spPr bwMode="auto">
          <a:xfrm>
            <a:off x="712298" y="4344737"/>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6</a:t>
            </a:r>
          </a:p>
        </p:txBody>
      </p:sp>
      <p:sp>
        <p:nvSpPr>
          <p:cNvPr id="52" name="Femhörning 51"/>
          <p:cNvSpPr/>
          <p:nvPr/>
        </p:nvSpPr>
        <p:spPr bwMode="auto">
          <a:xfrm>
            <a:off x="712298" y="4543966"/>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7</a:t>
            </a:r>
          </a:p>
        </p:txBody>
      </p:sp>
      <p:sp>
        <p:nvSpPr>
          <p:cNvPr id="53" name="Femhörning 52"/>
          <p:cNvSpPr/>
          <p:nvPr/>
        </p:nvSpPr>
        <p:spPr bwMode="auto">
          <a:xfrm>
            <a:off x="712298" y="4743195"/>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8</a:t>
            </a:r>
          </a:p>
        </p:txBody>
      </p:sp>
      <p:sp>
        <p:nvSpPr>
          <p:cNvPr id="56" name="Femhörning 55"/>
          <p:cNvSpPr/>
          <p:nvPr/>
        </p:nvSpPr>
        <p:spPr bwMode="auto">
          <a:xfrm>
            <a:off x="712298" y="4942424"/>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smtClean="0">
                <a:cs typeface="Calibri" pitchFamily="34" charset="0"/>
              </a:rPr>
              <a:t>X</a:t>
            </a:r>
            <a:endParaRPr lang="sv-SE" sz="1000" dirty="0">
              <a:cs typeface="Calibri" pitchFamily="34" charset="0"/>
            </a:endParaRPr>
          </a:p>
        </p:txBody>
      </p:sp>
      <p:sp>
        <p:nvSpPr>
          <p:cNvPr id="59" name="textruta 58"/>
          <p:cNvSpPr txBox="1"/>
          <p:nvPr/>
        </p:nvSpPr>
        <p:spPr>
          <a:xfrm>
            <a:off x="9232670" y="3971677"/>
            <a:ext cx="1074166" cy="276999"/>
          </a:xfrm>
          <a:prstGeom prst="rect">
            <a:avLst/>
          </a:prstGeom>
          <a:noFill/>
        </p:spPr>
        <p:txBody>
          <a:bodyPr wrap="square" rtlCol="0">
            <a:spAutoFit/>
          </a:bodyPr>
          <a:lstStyle/>
          <a:p>
            <a:pPr algn="ctr"/>
            <a:r>
              <a:rPr lang="sv-SE" sz="1200" b="1" dirty="0" smtClean="0"/>
              <a:t>Stor effekt</a:t>
            </a:r>
            <a:endParaRPr lang="sv-SE" sz="1200" b="1" dirty="0"/>
          </a:p>
        </p:txBody>
      </p:sp>
      <p:sp>
        <p:nvSpPr>
          <p:cNvPr id="60" name="textruta 59"/>
          <p:cNvSpPr txBox="1"/>
          <p:nvPr/>
        </p:nvSpPr>
        <p:spPr>
          <a:xfrm>
            <a:off x="5770123" y="2021324"/>
            <a:ext cx="2880400" cy="276999"/>
          </a:xfrm>
          <a:prstGeom prst="rect">
            <a:avLst/>
          </a:prstGeom>
          <a:noFill/>
        </p:spPr>
        <p:txBody>
          <a:bodyPr wrap="square" rtlCol="0">
            <a:spAutoFit/>
          </a:bodyPr>
          <a:lstStyle/>
          <a:p>
            <a:pPr algn="ctr"/>
            <a:r>
              <a:rPr lang="sv-SE" sz="1200" b="1" dirty="0" smtClean="0"/>
              <a:t>Mer bråttom </a:t>
            </a:r>
            <a:endParaRPr lang="sv-SE" sz="1200" b="1" dirty="0"/>
          </a:p>
        </p:txBody>
      </p:sp>
      <p:cxnSp>
        <p:nvCxnSpPr>
          <p:cNvPr id="61" name="Rak pilkoppling 60"/>
          <p:cNvCxnSpPr/>
          <p:nvPr/>
        </p:nvCxnSpPr>
        <p:spPr>
          <a:xfrm flipV="1">
            <a:off x="7202508" y="2466940"/>
            <a:ext cx="7815" cy="322775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2" name="Rak pilkoppling 61"/>
          <p:cNvCxnSpPr/>
          <p:nvPr/>
        </p:nvCxnSpPr>
        <p:spPr>
          <a:xfrm>
            <a:off x="5437104" y="4124656"/>
            <a:ext cx="3704492"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 name="textruta 22"/>
          <p:cNvSpPr txBox="1"/>
          <p:nvPr/>
        </p:nvSpPr>
        <p:spPr>
          <a:xfrm>
            <a:off x="712298" y="2712533"/>
            <a:ext cx="1395684" cy="461665"/>
          </a:xfrm>
          <a:prstGeom prst="rect">
            <a:avLst/>
          </a:prstGeom>
          <a:solidFill>
            <a:schemeClr val="bg1">
              <a:lumMod val="65000"/>
            </a:schemeClr>
          </a:solidFill>
          <a:ln>
            <a:solidFill>
              <a:schemeClr val="bg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defPPr>
              <a:defRPr lang="sv-SE"/>
            </a:defPPr>
            <a:lvl1pPr algn="ctr">
              <a:defRPr sz="1200" b="1">
                <a:latin typeface="+mj-lt"/>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sv-SE" dirty="0" smtClean="0"/>
              <a:t>Varje område  </a:t>
            </a:r>
            <a:endParaRPr lang="sv-SE" dirty="0"/>
          </a:p>
        </p:txBody>
      </p:sp>
      <p:pic>
        <p:nvPicPr>
          <p:cNvPr id="20" name="Bild 2" descr="Lärarförbundet">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95" y="6477000"/>
            <a:ext cx="1409700" cy="250825"/>
          </a:xfrm>
          <a:prstGeom prst="rect">
            <a:avLst/>
          </a:prstGeom>
          <a:noFill/>
          <a:ln>
            <a:noFill/>
          </a:ln>
        </p:spPr>
      </p:pic>
      <p:pic>
        <p:nvPicPr>
          <p:cNvPr id="21" name="Bildobjekt 20" descr="SKL_sRGB [Konvert].emf"/>
          <p:cNvPicPr/>
          <p:nvPr/>
        </p:nvPicPr>
        <p:blipFill>
          <a:blip r:embed="rId5"/>
          <a:stretch>
            <a:fillRect/>
          </a:stretch>
        </p:blipFill>
        <p:spPr>
          <a:xfrm>
            <a:off x="3103245" y="6258560"/>
            <a:ext cx="1158240" cy="469265"/>
          </a:xfrm>
          <a:prstGeom prst="rect">
            <a:avLst/>
          </a:prstGeom>
        </p:spPr>
      </p:pic>
      <p:pic>
        <p:nvPicPr>
          <p:cNvPr id="22" name="Bildobjekt 21"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12205" y="6135739"/>
            <a:ext cx="883920" cy="584200"/>
          </a:xfrm>
          <a:prstGeom prst="rect">
            <a:avLst/>
          </a:prstGeom>
          <a:noFill/>
          <a:ln>
            <a:noFill/>
          </a:ln>
        </p:spPr>
      </p:pic>
      <p:pic>
        <p:nvPicPr>
          <p:cNvPr id="24" name="Bild 1" descr="Sobona logo_svart_gron_CMY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6635" y="6258560"/>
            <a:ext cx="1103067" cy="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ruta 24"/>
          <p:cNvSpPr txBox="1"/>
          <p:nvPr/>
        </p:nvSpPr>
        <p:spPr>
          <a:xfrm>
            <a:off x="5762308" y="5673818"/>
            <a:ext cx="2880400" cy="276999"/>
          </a:xfrm>
          <a:prstGeom prst="rect">
            <a:avLst/>
          </a:prstGeom>
          <a:noFill/>
        </p:spPr>
        <p:txBody>
          <a:bodyPr wrap="square" rtlCol="0">
            <a:spAutoFit/>
          </a:bodyPr>
          <a:lstStyle/>
          <a:p>
            <a:pPr algn="ctr"/>
            <a:r>
              <a:rPr lang="sv-SE" sz="1200" b="1" dirty="0" smtClean="0"/>
              <a:t>Mindre bråttom </a:t>
            </a:r>
            <a:endParaRPr lang="sv-SE" sz="1200" b="1" dirty="0"/>
          </a:p>
        </p:txBody>
      </p:sp>
      <p:sp>
        <p:nvSpPr>
          <p:cNvPr id="26" name="textruta 25"/>
          <p:cNvSpPr txBox="1"/>
          <p:nvPr/>
        </p:nvSpPr>
        <p:spPr>
          <a:xfrm>
            <a:off x="3258822" y="3971676"/>
            <a:ext cx="2854152" cy="276999"/>
          </a:xfrm>
          <a:prstGeom prst="rect">
            <a:avLst/>
          </a:prstGeom>
          <a:noFill/>
        </p:spPr>
        <p:txBody>
          <a:bodyPr wrap="square" rtlCol="0">
            <a:spAutoFit/>
          </a:bodyPr>
          <a:lstStyle/>
          <a:p>
            <a:pPr algn="ctr"/>
            <a:r>
              <a:rPr lang="sv-SE" sz="1200" b="1" dirty="0" smtClean="0"/>
              <a:t>Mindre effekt  </a:t>
            </a:r>
            <a:endParaRPr lang="sv-SE" sz="1200" b="1" dirty="0"/>
          </a:p>
        </p:txBody>
      </p:sp>
      <p:sp>
        <p:nvSpPr>
          <p:cNvPr id="27" name="Rektangel med rundade hörn 26"/>
          <p:cNvSpPr/>
          <p:nvPr/>
        </p:nvSpPr>
        <p:spPr>
          <a:xfrm>
            <a:off x="8348668" y="4963501"/>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3</a:t>
            </a:r>
          </a:p>
        </p:txBody>
      </p:sp>
      <p:sp>
        <p:nvSpPr>
          <p:cNvPr id="28" name="Rektangel med rundade hörn 27"/>
          <p:cNvSpPr/>
          <p:nvPr/>
        </p:nvSpPr>
        <p:spPr>
          <a:xfrm>
            <a:off x="6539212" y="3518858"/>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5</a:t>
            </a:r>
          </a:p>
        </p:txBody>
      </p:sp>
      <p:sp>
        <p:nvSpPr>
          <p:cNvPr id="29" name="Rektangel med rundade hörn 28"/>
          <p:cNvSpPr/>
          <p:nvPr/>
        </p:nvSpPr>
        <p:spPr>
          <a:xfrm>
            <a:off x="5799291" y="2951284"/>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X</a:t>
            </a:r>
          </a:p>
        </p:txBody>
      </p:sp>
      <p:sp>
        <p:nvSpPr>
          <p:cNvPr id="30" name="Rektangel med rundade hörn 29"/>
          <p:cNvSpPr/>
          <p:nvPr/>
        </p:nvSpPr>
        <p:spPr>
          <a:xfrm>
            <a:off x="8589128" y="3318312"/>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8</a:t>
            </a:r>
          </a:p>
        </p:txBody>
      </p:sp>
      <p:sp>
        <p:nvSpPr>
          <p:cNvPr id="31" name="Rektangel med rundade hörn 30"/>
          <p:cNvSpPr/>
          <p:nvPr/>
        </p:nvSpPr>
        <p:spPr>
          <a:xfrm>
            <a:off x="8410889" y="4317537"/>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2</a:t>
            </a:r>
          </a:p>
        </p:txBody>
      </p:sp>
      <p:sp>
        <p:nvSpPr>
          <p:cNvPr id="32" name="Rektangel med rundade hörn 31"/>
          <p:cNvSpPr/>
          <p:nvPr/>
        </p:nvSpPr>
        <p:spPr>
          <a:xfrm>
            <a:off x="6460595" y="4651966"/>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4</a:t>
            </a:r>
            <a:endParaRPr lang="sv-SE" sz="900" b="1" dirty="0"/>
          </a:p>
        </p:txBody>
      </p:sp>
      <p:sp>
        <p:nvSpPr>
          <p:cNvPr id="33" name="Rektangel med rundade hörn 32"/>
          <p:cNvSpPr/>
          <p:nvPr/>
        </p:nvSpPr>
        <p:spPr>
          <a:xfrm>
            <a:off x="5631807" y="4977490"/>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6</a:t>
            </a:r>
            <a:endParaRPr lang="sv-SE" sz="900" b="1" dirty="0"/>
          </a:p>
        </p:txBody>
      </p:sp>
      <p:sp>
        <p:nvSpPr>
          <p:cNvPr id="34" name="Rektangel med rundade hörn 33"/>
          <p:cNvSpPr/>
          <p:nvPr/>
        </p:nvSpPr>
        <p:spPr>
          <a:xfrm>
            <a:off x="7750833" y="3686954"/>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7</a:t>
            </a:r>
          </a:p>
        </p:txBody>
      </p:sp>
      <p:sp>
        <p:nvSpPr>
          <p:cNvPr id="35" name="Rektangel med rundade hörn 34"/>
          <p:cNvSpPr/>
          <p:nvPr/>
        </p:nvSpPr>
        <p:spPr>
          <a:xfrm>
            <a:off x="7489831" y="2859553"/>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1</a:t>
            </a:r>
            <a:endParaRPr lang="sv-SE" sz="900" b="1" dirty="0"/>
          </a:p>
        </p:txBody>
      </p:sp>
      <p:graphicFrame>
        <p:nvGraphicFramePr>
          <p:cNvPr id="36" name="Diagram 35"/>
          <p:cNvGraphicFramePr/>
          <p:nvPr>
            <p:extLst>
              <p:ext uri="{D42A27DB-BD31-4B8C-83A1-F6EECF244321}">
                <p14:modId xmlns:p14="http://schemas.microsoft.com/office/powerpoint/2010/main" val="3682299087"/>
              </p:ext>
            </p:extLst>
          </p:nvPr>
        </p:nvGraphicFramePr>
        <p:xfrm>
          <a:off x="7747635" y="-1"/>
          <a:ext cx="4287997" cy="71120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086891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B3C3531E-A455-4D0E-8449-497BEEF2B4BA}"/>
              </a:ext>
            </a:extLst>
          </p:cNvPr>
          <p:cNvSpPr>
            <a:spLocks noGrp="1"/>
          </p:cNvSpPr>
          <p:nvPr>
            <p:ph type="title"/>
          </p:nvPr>
        </p:nvSpPr>
        <p:spPr>
          <a:xfrm>
            <a:off x="664233" y="874602"/>
            <a:ext cx="11425190" cy="1231392"/>
          </a:xfrm>
        </p:spPr>
        <p:txBody>
          <a:bodyPr/>
          <a:lstStyle/>
          <a:p>
            <a:r>
              <a:rPr lang="sv-SE" sz="3600" dirty="0"/>
              <a:t>3</a:t>
            </a:r>
            <a:r>
              <a:rPr lang="sv-SE" sz="3600" dirty="0" smtClean="0"/>
              <a:t>. </a:t>
            </a:r>
            <a:r>
              <a:rPr lang="sv-SE" sz="3600" i="1" dirty="0" smtClean="0"/>
              <a:t>Illustrativt </a:t>
            </a:r>
            <a:r>
              <a:rPr lang="sv-SE" sz="3600" i="1" dirty="0"/>
              <a:t>– så här kan det se ut för varje område! </a:t>
            </a:r>
            <a:endParaRPr lang="en-GB" sz="3600" dirty="0"/>
          </a:p>
        </p:txBody>
      </p:sp>
      <p:sp>
        <p:nvSpPr>
          <p:cNvPr id="45" name="Bildtext högerpil 44"/>
          <p:cNvSpPr/>
          <p:nvPr/>
        </p:nvSpPr>
        <p:spPr>
          <a:xfrm>
            <a:off x="514898" y="2441542"/>
            <a:ext cx="3381270" cy="3319363"/>
          </a:xfrm>
          <a:prstGeom prst="rightArrowCallout">
            <a:avLst/>
          </a:prstGeom>
          <a:solidFill>
            <a:schemeClr val="accent5">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sv-SE" sz="1200" b="1">
              <a:solidFill>
                <a:schemeClr val="tx1"/>
              </a:solidFill>
              <a:latin typeface="+mj-lt"/>
            </a:endParaRPr>
          </a:p>
        </p:txBody>
      </p:sp>
      <p:sp>
        <p:nvSpPr>
          <p:cNvPr id="46" name="Femhörning 45"/>
          <p:cNvSpPr/>
          <p:nvPr/>
        </p:nvSpPr>
        <p:spPr bwMode="auto">
          <a:xfrm>
            <a:off x="712298" y="3348592"/>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1</a:t>
            </a:r>
          </a:p>
        </p:txBody>
      </p:sp>
      <p:sp>
        <p:nvSpPr>
          <p:cNvPr id="47" name="Femhörning 46"/>
          <p:cNvSpPr/>
          <p:nvPr/>
        </p:nvSpPr>
        <p:spPr bwMode="auto">
          <a:xfrm>
            <a:off x="712298" y="3547821"/>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2</a:t>
            </a:r>
          </a:p>
        </p:txBody>
      </p:sp>
      <p:sp>
        <p:nvSpPr>
          <p:cNvPr id="48" name="Femhörning 47"/>
          <p:cNvSpPr/>
          <p:nvPr/>
        </p:nvSpPr>
        <p:spPr bwMode="auto">
          <a:xfrm>
            <a:off x="712298" y="3747050"/>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3</a:t>
            </a:r>
          </a:p>
        </p:txBody>
      </p:sp>
      <p:sp>
        <p:nvSpPr>
          <p:cNvPr id="49" name="Femhörning 48"/>
          <p:cNvSpPr/>
          <p:nvPr/>
        </p:nvSpPr>
        <p:spPr bwMode="auto">
          <a:xfrm>
            <a:off x="712298" y="3946279"/>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4</a:t>
            </a:r>
          </a:p>
        </p:txBody>
      </p:sp>
      <p:sp>
        <p:nvSpPr>
          <p:cNvPr id="50" name="Femhörning 49"/>
          <p:cNvSpPr/>
          <p:nvPr/>
        </p:nvSpPr>
        <p:spPr bwMode="auto">
          <a:xfrm>
            <a:off x="712298" y="4145508"/>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5</a:t>
            </a:r>
          </a:p>
        </p:txBody>
      </p:sp>
      <p:sp>
        <p:nvSpPr>
          <p:cNvPr id="51" name="Femhörning 50"/>
          <p:cNvSpPr/>
          <p:nvPr/>
        </p:nvSpPr>
        <p:spPr bwMode="auto">
          <a:xfrm>
            <a:off x="712298" y="4344737"/>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6</a:t>
            </a:r>
          </a:p>
        </p:txBody>
      </p:sp>
      <p:sp>
        <p:nvSpPr>
          <p:cNvPr id="52" name="Femhörning 51"/>
          <p:cNvSpPr/>
          <p:nvPr/>
        </p:nvSpPr>
        <p:spPr bwMode="auto">
          <a:xfrm>
            <a:off x="712298" y="4543966"/>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7</a:t>
            </a:r>
          </a:p>
        </p:txBody>
      </p:sp>
      <p:sp>
        <p:nvSpPr>
          <p:cNvPr id="53" name="Femhörning 52"/>
          <p:cNvSpPr/>
          <p:nvPr/>
        </p:nvSpPr>
        <p:spPr bwMode="auto">
          <a:xfrm>
            <a:off x="712298" y="4743195"/>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8</a:t>
            </a:r>
          </a:p>
        </p:txBody>
      </p:sp>
      <p:sp>
        <p:nvSpPr>
          <p:cNvPr id="56" name="Femhörning 55"/>
          <p:cNvSpPr/>
          <p:nvPr/>
        </p:nvSpPr>
        <p:spPr bwMode="auto">
          <a:xfrm>
            <a:off x="712298" y="4942424"/>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smtClean="0">
                <a:cs typeface="Calibri" pitchFamily="34" charset="0"/>
              </a:rPr>
              <a:t>X</a:t>
            </a:r>
            <a:endParaRPr lang="sv-SE" sz="1000" dirty="0">
              <a:cs typeface="Calibri" pitchFamily="34" charset="0"/>
            </a:endParaRPr>
          </a:p>
        </p:txBody>
      </p:sp>
      <p:sp>
        <p:nvSpPr>
          <p:cNvPr id="59" name="textruta 58"/>
          <p:cNvSpPr txBox="1"/>
          <p:nvPr/>
        </p:nvSpPr>
        <p:spPr>
          <a:xfrm>
            <a:off x="9232670" y="3971677"/>
            <a:ext cx="1074166" cy="276999"/>
          </a:xfrm>
          <a:prstGeom prst="rect">
            <a:avLst/>
          </a:prstGeom>
          <a:noFill/>
        </p:spPr>
        <p:txBody>
          <a:bodyPr wrap="square" rtlCol="0">
            <a:spAutoFit/>
          </a:bodyPr>
          <a:lstStyle/>
          <a:p>
            <a:pPr algn="ctr"/>
            <a:r>
              <a:rPr lang="sv-SE" sz="1200" b="1" dirty="0" smtClean="0"/>
              <a:t>Stor effekt</a:t>
            </a:r>
            <a:endParaRPr lang="sv-SE" sz="1200" b="1" dirty="0"/>
          </a:p>
        </p:txBody>
      </p:sp>
      <p:sp>
        <p:nvSpPr>
          <p:cNvPr id="60" name="textruta 59"/>
          <p:cNvSpPr txBox="1"/>
          <p:nvPr/>
        </p:nvSpPr>
        <p:spPr>
          <a:xfrm>
            <a:off x="5770123" y="2021324"/>
            <a:ext cx="2880400" cy="276999"/>
          </a:xfrm>
          <a:prstGeom prst="rect">
            <a:avLst/>
          </a:prstGeom>
          <a:noFill/>
        </p:spPr>
        <p:txBody>
          <a:bodyPr wrap="square" rtlCol="0">
            <a:spAutoFit/>
          </a:bodyPr>
          <a:lstStyle/>
          <a:p>
            <a:pPr algn="ctr"/>
            <a:r>
              <a:rPr lang="sv-SE" sz="1200" b="1" dirty="0" smtClean="0"/>
              <a:t>Mer bråttom </a:t>
            </a:r>
            <a:endParaRPr lang="sv-SE" sz="1200" b="1" dirty="0"/>
          </a:p>
        </p:txBody>
      </p:sp>
      <p:cxnSp>
        <p:nvCxnSpPr>
          <p:cNvPr id="61" name="Rak pilkoppling 60"/>
          <p:cNvCxnSpPr/>
          <p:nvPr/>
        </p:nvCxnSpPr>
        <p:spPr>
          <a:xfrm flipV="1">
            <a:off x="7202508" y="2466940"/>
            <a:ext cx="7815" cy="322775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2" name="Rak pilkoppling 61"/>
          <p:cNvCxnSpPr/>
          <p:nvPr/>
        </p:nvCxnSpPr>
        <p:spPr>
          <a:xfrm>
            <a:off x="5437104" y="4124656"/>
            <a:ext cx="3704492"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 name="textruta 22"/>
          <p:cNvSpPr txBox="1"/>
          <p:nvPr/>
        </p:nvSpPr>
        <p:spPr>
          <a:xfrm>
            <a:off x="712298" y="2712533"/>
            <a:ext cx="1395684" cy="461665"/>
          </a:xfrm>
          <a:prstGeom prst="rect">
            <a:avLst/>
          </a:prstGeom>
          <a:solidFill>
            <a:schemeClr val="bg1">
              <a:lumMod val="65000"/>
            </a:schemeClr>
          </a:solidFill>
          <a:ln>
            <a:solidFill>
              <a:schemeClr val="bg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defPPr>
              <a:defRPr lang="sv-SE"/>
            </a:defPPr>
            <a:lvl1pPr algn="ctr">
              <a:defRPr sz="1200" b="1">
                <a:latin typeface="+mj-lt"/>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sv-SE" dirty="0" smtClean="0"/>
              <a:t>Varje område  </a:t>
            </a:r>
            <a:endParaRPr lang="sv-SE" dirty="0"/>
          </a:p>
        </p:txBody>
      </p:sp>
      <p:pic>
        <p:nvPicPr>
          <p:cNvPr id="20" name="Bild 2" descr="Lärarförbundet">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95" y="6477000"/>
            <a:ext cx="1409700" cy="250825"/>
          </a:xfrm>
          <a:prstGeom prst="rect">
            <a:avLst/>
          </a:prstGeom>
          <a:noFill/>
          <a:ln>
            <a:noFill/>
          </a:ln>
        </p:spPr>
      </p:pic>
      <p:pic>
        <p:nvPicPr>
          <p:cNvPr id="21" name="Bildobjekt 20" descr="SKL_sRGB [Konvert].emf"/>
          <p:cNvPicPr/>
          <p:nvPr/>
        </p:nvPicPr>
        <p:blipFill>
          <a:blip r:embed="rId5"/>
          <a:stretch>
            <a:fillRect/>
          </a:stretch>
        </p:blipFill>
        <p:spPr>
          <a:xfrm>
            <a:off x="3103245" y="6258560"/>
            <a:ext cx="1158240" cy="469265"/>
          </a:xfrm>
          <a:prstGeom prst="rect">
            <a:avLst/>
          </a:prstGeom>
        </p:spPr>
      </p:pic>
      <p:pic>
        <p:nvPicPr>
          <p:cNvPr id="22" name="Bildobjekt 21"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12205" y="6135739"/>
            <a:ext cx="883920" cy="584200"/>
          </a:xfrm>
          <a:prstGeom prst="rect">
            <a:avLst/>
          </a:prstGeom>
          <a:noFill/>
          <a:ln>
            <a:noFill/>
          </a:ln>
        </p:spPr>
      </p:pic>
      <p:pic>
        <p:nvPicPr>
          <p:cNvPr id="24" name="Bild 1" descr="Sobona logo_svart_gron_CMY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6635" y="6258560"/>
            <a:ext cx="1103067" cy="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ruta 24"/>
          <p:cNvSpPr txBox="1"/>
          <p:nvPr/>
        </p:nvSpPr>
        <p:spPr>
          <a:xfrm>
            <a:off x="5762308" y="5673818"/>
            <a:ext cx="2880400" cy="276999"/>
          </a:xfrm>
          <a:prstGeom prst="rect">
            <a:avLst/>
          </a:prstGeom>
          <a:noFill/>
        </p:spPr>
        <p:txBody>
          <a:bodyPr wrap="square" rtlCol="0">
            <a:spAutoFit/>
          </a:bodyPr>
          <a:lstStyle/>
          <a:p>
            <a:pPr algn="ctr"/>
            <a:r>
              <a:rPr lang="sv-SE" sz="1200" b="1" dirty="0" smtClean="0"/>
              <a:t>Mindre bråttom </a:t>
            </a:r>
            <a:endParaRPr lang="sv-SE" sz="1200" b="1" dirty="0"/>
          </a:p>
        </p:txBody>
      </p:sp>
      <p:sp>
        <p:nvSpPr>
          <p:cNvPr id="26" name="textruta 25"/>
          <p:cNvSpPr txBox="1"/>
          <p:nvPr/>
        </p:nvSpPr>
        <p:spPr>
          <a:xfrm>
            <a:off x="3258822" y="3971676"/>
            <a:ext cx="2854152" cy="276999"/>
          </a:xfrm>
          <a:prstGeom prst="rect">
            <a:avLst/>
          </a:prstGeom>
          <a:noFill/>
        </p:spPr>
        <p:txBody>
          <a:bodyPr wrap="square" rtlCol="0">
            <a:spAutoFit/>
          </a:bodyPr>
          <a:lstStyle/>
          <a:p>
            <a:pPr algn="ctr"/>
            <a:r>
              <a:rPr lang="sv-SE" sz="1200" b="1" dirty="0" smtClean="0"/>
              <a:t>Mindre effekt  </a:t>
            </a:r>
            <a:endParaRPr lang="sv-SE" sz="1200" b="1" dirty="0"/>
          </a:p>
        </p:txBody>
      </p:sp>
      <p:sp>
        <p:nvSpPr>
          <p:cNvPr id="27" name="Rektangel med rundade hörn 26"/>
          <p:cNvSpPr/>
          <p:nvPr/>
        </p:nvSpPr>
        <p:spPr>
          <a:xfrm>
            <a:off x="8348668" y="4963501"/>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3</a:t>
            </a:r>
          </a:p>
        </p:txBody>
      </p:sp>
      <p:sp>
        <p:nvSpPr>
          <p:cNvPr id="28" name="Rektangel med rundade hörn 27"/>
          <p:cNvSpPr/>
          <p:nvPr/>
        </p:nvSpPr>
        <p:spPr>
          <a:xfrm>
            <a:off x="6539212" y="3518858"/>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5</a:t>
            </a:r>
          </a:p>
        </p:txBody>
      </p:sp>
      <p:sp>
        <p:nvSpPr>
          <p:cNvPr id="29" name="Rektangel med rundade hörn 28"/>
          <p:cNvSpPr/>
          <p:nvPr/>
        </p:nvSpPr>
        <p:spPr>
          <a:xfrm>
            <a:off x="5799291" y="2951284"/>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X</a:t>
            </a:r>
          </a:p>
        </p:txBody>
      </p:sp>
      <p:sp>
        <p:nvSpPr>
          <p:cNvPr id="30" name="Rektangel med rundade hörn 29"/>
          <p:cNvSpPr/>
          <p:nvPr/>
        </p:nvSpPr>
        <p:spPr>
          <a:xfrm>
            <a:off x="8589128" y="3318312"/>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8</a:t>
            </a:r>
          </a:p>
        </p:txBody>
      </p:sp>
      <p:sp>
        <p:nvSpPr>
          <p:cNvPr id="31" name="Rektangel med rundade hörn 30"/>
          <p:cNvSpPr/>
          <p:nvPr/>
        </p:nvSpPr>
        <p:spPr>
          <a:xfrm>
            <a:off x="8410889" y="4317537"/>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2</a:t>
            </a:r>
          </a:p>
        </p:txBody>
      </p:sp>
      <p:sp>
        <p:nvSpPr>
          <p:cNvPr id="32" name="Rektangel med rundade hörn 31"/>
          <p:cNvSpPr/>
          <p:nvPr/>
        </p:nvSpPr>
        <p:spPr>
          <a:xfrm>
            <a:off x="6460595" y="4651966"/>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4</a:t>
            </a:r>
            <a:endParaRPr lang="sv-SE" sz="900" b="1" dirty="0"/>
          </a:p>
        </p:txBody>
      </p:sp>
      <p:sp>
        <p:nvSpPr>
          <p:cNvPr id="33" name="Rektangel med rundade hörn 32"/>
          <p:cNvSpPr/>
          <p:nvPr/>
        </p:nvSpPr>
        <p:spPr>
          <a:xfrm>
            <a:off x="5631807" y="4977490"/>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6</a:t>
            </a:r>
            <a:endParaRPr lang="sv-SE" sz="900" b="1" dirty="0"/>
          </a:p>
        </p:txBody>
      </p:sp>
      <p:sp>
        <p:nvSpPr>
          <p:cNvPr id="34" name="Rektangel med rundade hörn 33"/>
          <p:cNvSpPr/>
          <p:nvPr/>
        </p:nvSpPr>
        <p:spPr>
          <a:xfrm>
            <a:off x="7750833" y="3686954"/>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7</a:t>
            </a:r>
          </a:p>
        </p:txBody>
      </p:sp>
      <p:sp>
        <p:nvSpPr>
          <p:cNvPr id="35" name="Rektangel med rundade hörn 34"/>
          <p:cNvSpPr/>
          <p:nvPr/>
        </p:nvSpPr>
        <p:spPr>
          <a:xfrm>
            <a:off x="7489831" y="2859553"/>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1</a:t>
            </a:r>
            <a:endParaRPr lang="sv-SE" sz="900" b="1" dirty="0"/>
          </a:p>
        </p:txBody>
      </p:sp>
      <p:sp>
        <p:nvSpPr>
          <p:cNvPr id="36" name="Ellips 35"/>
          <p:cNvSpPr/>
          <p:nvPr/>
        </p:nvSpPr>
        <p:spPr>
          <a:xfrm rot="988787">
            <a:off x="7277113" y="2667867"/>
            <a:ext cx="1681923" cy="1390428"/>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0000"/>
              </a:solidFill>
            </a:endParaRPr>
          </a:p>
        </p:txBody>
      </p:sp>
      <p:sp>
        <p:nvSpPr>
          <p:cNvPr id="37" name="textruta 36"/>
          <p:cNvSpPr txBox="1"/>
          <p:nvPr/>
        </p:nvSpPr>
        <p:spPr>
          <a:xfrm>
            <a:off x="9122187" y="2298323"/>
            <a:ext cx="2590230" cy="923330"/>
          </a:xfrm>
          <a:prstGeom prst="rect">
            <a:avLst/>
          </a:prstGeom>
          <a:noFill/>
        </p:spPr>
        <p:txBody>
          <a:bodyPr wrap="square" rtlCol="0">
            <a:spAutoFit/>
          </a:bodyPr>
          <a:lstStyle/>
          <a:p>
            <a:pPr algn="ctr"/>
            <a:r>
              <a:rPr lang="sv-SE" i="1" dirty="0">
                <a:solidFill>
                  <a:schemeClr val="tx1">
                    <a:lumMod val="50000"/>
                    <a:lumOff val="50000"/>
                  </a:schemeClr>
                </a:solidFill>
              </a:rPr>
              <a:t>Dessa </a:t>
            </a:r>
            <a:r>
              <a:rPr lang="sv-SE" i="1" dirty="0" smtClean="0">
                <a:solidFill>
                  <a:schemeClr val="tx1">
                    <a:lumMod val="50000"/>
                    <a:lumOff val="50000"/>
                  </a:schemeClr>
                </a:solidFill>
              </a:rPr>
              <a:t>aktiviteter får störst effekt och är mest </a:t>
            </a:r>
            <a:r>
              <a:rPr lang="sv-SE" i="1" dirty="0">
                <a:solidFill>
                  <a:schemeClr val="tx1">
                    <a:lumMod val="50000"/>
                    <a:lumOff val="50000"/>
                  </a:schemeClr>
                </a:solidFill>
              </a:rPr>
              <a:t>bråttom att arbeta </a:t>
            </a:r>
            <a:r>
              <a:rPr lang="sv-SE" i="1" dirty="0" smtClean="0">
                <a:solidFill>
                  <a:schemeClr val="tx1">
                    <a:lumMod val="50000"/>
                    <a:lumOff val="50000"/>
                  </a:schemeClr>
                </a:solidFill>
              </a:rPr>
              <a:t>med</a:t>
            </a:r>
            <a:r>
              <a:rPr lang="sv-SE" i="1" dirty="0">
                <a:solidFill>
                  <a:schemeClr val="tx1">
                    <a:lumMod val="50000"/>
                    <a:lumOff val="50000"/>
                  </a:schemeClr>
                </a:solidFill>
              </a:rPr>
              <a:t>! </a:t>
            </a:r>
          </a:p>
        </p:txBody>
      </p:sp>
      <p:graphicFrame>
        <p:nvGraphicFramePr>
          <p:cNvPr id="38" name="Diagram 37"/>
          <p:cNvGraphicFramePr/>
          <p:nvPr>
            <p:extLst>
              <p:ext uri="{D42A27DB-BD31-4B8C-83A1-F6EECF244321}">
                <p14:modId xmlns:p14="http://schemas.microsoft.com/office/powerpoint/2010/main" val="3682299087"/>
              </p:ext>
            </p:extLst>
          </p:nvPr>
        </p:nvGraphicFramePr>
        <p:xfrm>
          <a:off x="7747635" y="-1"/>
          <a:ext cx="4287997" cy="71120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296173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B3C3531E-A455-4D0E-8449-497BEEF2B4BA}"/>
              </a:ext>
            </a:extLst>
          </p:cNvPr>
          <p:cNvSpPr>
            <a:spLocks noGrp="1"/>
          </p:cNvSpPr>
          <p:nvPr>
            <p:ph type="title"/>
          </p:nvPr>
        </p:nvSpPr>
        <p:spPr>
          <a:xfrm>
            <a:off x="664233" y="874602"/>
            <a:ext cx="11425190" cy="1231392"/>
          </a:xfrm>
        </p:spPr>
        <p:txBody>
          <a:bodyPr/>
          <a:lstStyle/>
          <a:p>
            <a:r>
              <a:rPr lang="sv-SE" sz="3600" dirty="0"/>
              <a:t>3</a:t>
            </a:r>
            <a:r>
              <a:rPr lang="sv-SE" sz="3600" dirty="0" smtClean="0"/>
              <a:t>. </a:t>
            </a:r>
            <a:r>
              <a:rPr lang="sv-SE" sz="3600" i="1" dirty="0" smtClean="0"/>
              <a:t>Illustrativt </a:t>
            </a:r>
            <a:r>
              <a:rPr lang="sv-SE" sz="3600" i="1" dirty="0"/>
              <a:t>– så här kan det se ut för varje område! </a:t>
            </a:r>
            <a:endParaRPr lang="en-GB" sz="3600" dirty="0"/>
          </a:p>
        </p:txBody>
      </p:sp>
      <p:sp>
        <p:nvSpPr>
          <p:cNvPr id="45" name="Bildtext högerpil 44"/>
          <p:cNvSpPr/>
          <p:nvPr/>
        </p:nvSpPr>
        <p:spPr>
          <a:xfrm>
            <a:off x="514898" y="2441542"/>
            <a:ext cx="3381270" cy="3319363"/>
          </a:xfrm>
          <a:prstGeom prst="rightArrowCallout">
            <a:avLst/>
          </a:prstGeom>
          <a:solidFill>
            <a:schemeClr val="accent5">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sv-SE" sz="1200" b="1">
              <a:solidFill>
                <a:schemeClr val="tx1"/>
              </a:solidFill>
              <a:latin typeface="+mj-lt"/>
            </a:endParaRPr>
          </a:p>
        </p:txBody>
      </p:sp>
      <p:sp>
        <p:nvSpPr>
          <p:cNvPr id="46" name="Femhörning 45"/>
          <p:cNvSpPr/>
          <p:nvPr/>
        </p:nvSpPr>
        <p:spPr bwMode="auto">
          <a:xfrm>
            <a:off x="712298" y="3348592"/>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1</a:t>
            </a:r>
          </a:p>
        </p:txBody>
      </p:sp>
      <p:sp>
        <p:nvSpPr>
          <p:cNvPr id="47" name="Femhörning 46"/>
          <p:cNvSpPr/>
          <p:nvPr/>
        </p:nvSpPr>
        <p:spPr bwMode="auto">
          <a:xfrm>
            <a:off x="712298" y="3547821"/>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2</a:t>
            </a:r>
          </a:p>
        </p:txBody>
      </p:sp>
      <p:sp>
        <p:nvSpPr>
          <p:cNvPr id="48" name="Femhörning 47"/>
          <p:cNvSpPr/>
          <p:nvPr/>
        </p:nvSpPr>
        <p:spPr bwMode="auto">
          <a:xfrm>
            <a:off x="712298" y="3747050"/>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3</a:t>
            </a:r>
          </a:p>
        </p:txBody>
      </p:sp>
      <p:sp>
        <p:nvSpPr>
          <p:cNvPr id="49" name="Femhörning 48"/>
          <p:cNvSpPr/>
          <p:nvPr/>
        </p:nvSpPr>
        <p:spPr bwMode="auto">
          <a:xfrm>
            <a:off x="712298" y="3946279"/>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4</a:t>
            </a:r>
          </a:p>
        </p:txBody>
      </p:sp>
      <p:sp>
        <p:nvSpPr>
          <p:cNvPr id="50" name="Femhörning 49"/>
          <p:cNvSpPr/>
          <p:nvPr/>
        </p:nvSpPr>
        <p:spPr bwMode="auto">
          <a:xfrm>
            <a:off x="712298" y="4145508"/>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5</a:t>
            </a:r>
          </a:p>
        </p:txBody>
      </p:sp>
      <p:sp>
        <p:nvSpPr>
          <p:cNvPr id="51" name="Femhörning 50"/>
          <p:cNvSpPr/>
          <p:nvPr/>
        </p:nvSpPr>
        <p:spPr bwMode="auto">
          <a:xfrm>
            <a:off x="712298" y="4344737"/>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6</a:t>
            </a:r>
          </a:p>
        </p:txBody>
      </p:sp>
      <p:sp>
        <p:nvSpPr>
          <p:cNvPr id="52" name="Femhörning 51"/>
          <p:cNvSpPr/>
          <p:nvPr/>
        </p:nvSpPr>
        <p:spPr bwMode="auto">
          <a:xfrm>
            <a:off x="712298" y="4543966"/>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7</a:t>
            </a:r>
          </a:p>
        </p:txBody>
      </p:sp>
      <p:sp>
        <p:nvSpPr>
          <p:cNvPr id="53" name="Femhörning 52"/>
          <p:cNvSpPr/>
          <p:nvPr/>
        </p:nvSpPr>
        <p:spPr bwMode="auto">
          <a:xfrm>
            <a:off x="712298" y="4743195"/>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8</a:t>
            </a:r>
          </a:p>
        </p:txBody>
      </p:sp>
      <p:sp>
        <p:nvSpPr>
          <p:cNvPr id="56" name="Femhörning 55"/>
          <p:cNvSpPr/>
          <p:nvPr/>
        </p:nvSpPr>
        <p:spPr bwMode="auto">
          <a:xfrm>
            <a:off x="712298" y="4942424"/>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smtClean="0">
                <a:cs typeface="Calibri" pitchFamily="34" charset="0"/>
              </a:rPr>
              <a:t>X</a:t>
            </a:r>
            <a:endParaRPr lang="sv-SE" sz="1000" dirty="0">
              <a:cs typeface="Calibri" pitchFamily="34" charset="0"/>
            </a:endParaRPr>
          </a:p>
        </p:txBody>
      </p:sp>
      <p:sp>
        <p:nvSpPr>
          <p:cNvPr id="59" name="textruta 58"/>
          <p:cNvSpPr txBox="1"/>
          <p:nvPr/>
        </p:nvSpPr>
        <p:spPr>
          <a:xfrm>
            <a:off x="9232670" y="3971677"/>
            <a:ext cx="1074166" cy="276999"/>
          </a:xfrm>
          <a:prstGeom prst="rect">
            <a:avLst/>
          </a:prstGeom>
          <a:noFill/>
        </p:spPr>
        <p:txBody>
          <a:bodyPr wrap="square" rtlCol="0">
            <a:spAutoFit/>
          </a:bodyPr>
          <a:lstStyle/>
          <a:p>
            <a:pPr algn="ctr"/>
            <a:r>
              <a:rPr lang="sv-SE" sz="1200" b="1" dirty="0" smtClean="0"/>
              <a:t>Stor effekt</a:t>
            </a:r>
            <a:endParaRPr lang="sv-SE" sz="1200" b="1" dirty="0"/>
          </a:p>
        </p:txBody>
      </p:sp>
      <p:sp>
        <p:nvSpPr>
          <p:cNvPr id="60" name="textruta 59"/>
          <p:cNvSpPr txBox="1"/>
          <p:nvPr/>
        </p:nvSpPr>
        <p:spPr>
          <a:xfrm>
            <a:off x="5770123" y="2021324"/>
            <a:ext cx="2880400" cy="276999"/>
          </a:xfrm>
          <a:prstGeom prst="rect">
            <a:avLst/>
          </a:prstGeom>
          <a:noFill/>
        </p:spPr>
        <p:txBody>
          <a:bodyPr wrap="square" rtlCol="0">
            <a:spAutoFit/>
          </a:bodyPr>
          <a:lstStyle/>
          <a:p>
            <a:pPr algn="ctr"/>
            <a:r>
              <a:rPr lang="sv-SE" sz="1200" b="1" dirty="0" smtClean="0"/>
              <a:t>Mer bråttom </a:t>
            </a:r>
            <a:endParaRPr lang="sv-SE" sz="1200" b="1" dirty="0"/>
          </a:p>
        </p:txBody>
      </p:sp>
      <p:cxnSp>
        <p:nvCxnSpPr>
          <p:cNvPr id="61" name="Rak pilkoppling 60"/>
          <p:cNvCxnSpPr/>
          <p:nvPr/>
        </p:nvCxnSpPr>
        <p:spPr>
          <a:xfrm flipV="1">
            <a:off x="7202508" y="2466940"/>
            <a:ext cx="7815" cy="322775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2" name="Rak pilkoppling 61"/>
          <p:cNvCxnSpPr/>
          <p:nvPr/>
        </p:nvCxnSpPr>
        <p:spPr>
          <a:xfrm>
            <a:off x="5437104" y="4124656"/>
            <a:ext cx="3704492"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 name="textruta 22"/>
          <p:cNvSpPr txBox="1"/>
          <p:nvPr/>
        </p:nvSpPr>
        <p:spPr>
          <a:xfrm>
            <a:off x="712298" y="2712533"/>
            <a:ext cx="1395684" cy="461665"/>
          </a:xfrm>
          <a:prstGeom prst="rect">
            <a:avLst/>
          </a:prstGeom>
          <a:solidFill>
            <a:schemeClr val="bg1">
              <a:lumMod val="65000"/>
            </a:schemeClr>
          </a:solidFill>
          <a:ln>
            <a:solidFill>
              <a:schemeClr val="bg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defPPr>
              <a:defRPr lang="sv-SE"/>
            </a:defPPr>
            <a:lvl1pPr algn="ctr">
              <a:defRPr sz="1200" b="1">
                <a:latin typeface="+mj-lt"/>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sv-SE" dirty="0" smtClean="0"/>
              <a:t>Varje område  </a:t>
            </a:r>
            <a:endParaRPr lang="sv-SE" dirty="0"/>
          </a:p>
        </p:txBody>
      </p:sp>
      <p:pic>
        <p:nvPicPr>
          <p:cNvPr id="20" name="Bild 2" descr="Lärarförbundet">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95" y="6477000"/>
            <a:ext cx="1409700" cy="250825"/>
          </a:xfrm>
          <a:prstGeom prst="rect">
            <a:avLst/>
          </a:prstGeom>
          <a:noFill/>
          <a:ln>
            <a:noFill/>
          </a:ln>
        </p:spPr>
      </p:pic>
      <p:pic>
        <p:nvPicPr>
          <p:cNvPr id="21" name="Bildobjekt 20" descr="SKL_sRGB [Konvert].emf"/>
          <p:cNvPicPr/>
          <p:nvPr/>
        </p:nvPicPr>
        <p:blipFill>
          <a:blip r:embed="rId5"/>
          <a:stretch>
            <a:fillRect/>
          </a:stretch>
        </p:blipFill>
        <p:spPr>
          <a:xfrm>
            <a:off x="3103245" y="6258560"/>
            <a:ext cx="1158240" cy="469265"/>
          </a:xfrm>
          <a:prstGeom prst="rect">
            <a:avLst/>
          </a:prstGeom>
        </p:spPr>
      </p:pic>
      <p:pic>
        <p:nvPicPr>
          <p:cNvPr id="22" name="Bildobjekt 21"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12205" y="6135739"/>
            <a:ext cx="883920" cy="584200"/>
          </a:xfrm>
          <a:prstGeom prst="rect">
            <a:avLst/>
          </a:prstGeom>
          <a:noFill/>
          <a:ln>
            <a:noFill/>
          </a:ln>
        </p:spPr>
      </p:pic>
      <p:pic>
        <p:nvPicPr>
          <p:cNvPr id="24" name="Bild 1" descr="Sobona logo_svart_gron_CMY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6635" y="6258560"/>
            <a:ext cx="1103067" cy="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ruta 24"/>
          <p:cNvSpPr txBox="1"/>
          <p:nvPr/>
        </p:nvSpPr>
        <p:spPr>
          <a:xfrm>
            <a:off x="5762308" y="5673818"/>
            <a:ext cx="2880400" cy="276999"/>
          </a:xfrm>
          <a:prstGeom prst="rect">
            <a:avLst/>
          </a:prstGeom>
          <a:noFill/>
        </p:spPr>
        <p:txBody>
          <a:bodyPr wrap="square" rtlCol="0">
            <a:spAutoFit/>
          </a:bodyPr>
          <a:lstStyle/>
          <a:p>
            <a:pPr algn="ctr"/>
            <a:r>
              <a:rPr lang="sv-SE" sz="1200" b="1" dirty="0" smtClean="0"/>
              <a:t>Mindre bråttom </a:t>
            </a:r>
            <a:endParaRPr lang="sv-SE" sz="1200" b="1" dirty="0"/>
          </a:p>
        </p:txBody>
      </p:sp>
      <p:sp>
        <p:nvSpPr>
          <p:cNvPr id="26" name="textruta 25"/>
          <p:cNvSpPr txBox="1"/>
          <p:nvPr/>
        </p:nvSpPr>
        <p:spPr>
          <a:xfrm>
            <a:off x="3258822" y="3971676"/>
            <a:ext cx="2854152" cy="276999"/>
          </a:xfrm>
          <a:prstGeom prst="rect">
            <a:avLst/>
          </a:prstGeom>
          <a:noFill/>
        </p:spPr>
        <p:txBody>
          <a:bodyPr wrap="square" rtlCol="0">
            <a:spAutoFit/>
          </a:bodyPr>
          <a:lstStyle/>
          <a:p>
            <a:pPr algn="ctr"/>
            <a:r>
              <a:rPr lang="sv-SE" sz="1200" b="1" dirty="0" smtClean="0"/>
              <a:t>Mindre effekt  </a:t>
            </a:r>
            <a:endParaRPr lang="sv-SE" sz="1200" b="1" dirty="0"/>
          </a:p>
        </p:txBody>
      </p:sp>
      <p:sp>
        <p:nvSpPr>
          <p:cNvPr id="27" name="Rektangel med rundade hörn 26"/>
          <p:cNvSpPr/>
          <p:nvPr/>
        </p:nvSpPr>
        <p:spPr>
          <a:xfrm>
            <a:off x="8348668" y="4963501"/>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3</a:t>
            </a:r>
          </a:p>
        </p:txBody>
      </p:sp>
      <p:sp>
        <p:nvSpPr>
          <p:cNvPr id="28" name="Rektangel med rundade hörn 27"/>
          <p:cNvSpPr/>
          <p:nvPr/>
        </p:nvSpPr>
        <p:spPr>
          <a:xfrm>
            <a:off x="6539212" y="3518858"/>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5</a:t>
            </a:r>
          </a:p>
        </p:txBody>
      </p:sp>
      <p:sp>
        <p:nvSpPr>
          <p:cNvPr id="29" name="Rektangel med rundade hörn 28"/>
          <p:cNvSpPr/>
          <p:nvPr/>
        </p:nvSpPr>
        <p:spPr>
          <a:xfrm>
            <a:off x="5799291" y="2951284"/>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X</a:t>
            </a:r>
          </a:p>
        </p:txBody>
      </p:sp>
      <p:sp>
        <p:nvSpPr>
          <p:cNvPr id="30" name="Rektangel med rundade hörn 29"/>
          <p:cNvSpPr/>
          <p:nvPr/>
        </p:nvSpPr>
        <p:spPr>
          <a:xfrm>
            <a:off x="8589128" y="3318312"/>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8</a:t>
            </a:r>
          </a:p>
        </p:txBody>
      </p:sp>
      <p:sp>
        <p:nvSpPr>
          <p:cNvPr id="31" name="Rektangel med rundade hörn 30"/>
          <p:cNvSpPr/>
          <p:nvPr/>
        </p:nvSpPr>
        <p:spPr>
          <a:xfrm>
            <a:off x="8410889" y="4317537"/>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2</a:t>
            </a:r>
          </a:p>
        </p:txBody>
      </p:sp>
      <p:sp>
        <p:nvSpPr>
          <p:cNvPr id="32" name="Rektangel med rundade hörn 31"/>
          <p:cNvSpPr/>
          <p:nvPr/>
        </p:nvSpPr>
        <p:spPr>
          <a:xfrm>
            <a:off x="6460595" y="4651966"/>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4</a:t>
            </a:r>
            <a:endParaRPr lang="sv-SE" sz="900" b="1" dirty="0"/>
          </a:p>
        </p:txBody>
      </p:sp>
      <p:sp>
        <p:nvSpPr>
          <p:cNvPr id="33" name="Rektangel med rundade hörn 32"/>
          <p:cNvSpPr/>
          <p:nvPr/>
        </p:nvSpPr>
        <p:spPr>
          <a:xfrm>
            <a:off x="5631807" y="4977490"/>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6</a:t>
            </a:r>
            <a:endParaRPr lang="sv-SE" sz="900" b="1" dirty="0"/>
          </a:p>
        </p:txBody>
      </p:sp>
      <p:sp>
        <p:nvSpPr>
          <p:cNvPr id="34" name="Rektangel med rundade hörn 33"/>
          <p:cNvSpPr/>
          <p:nvPr/>
        </p:nvSpPr>
        <p:spPr>
          <a:xfrm>
            <a:off x="7750833" y="3686954"/>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7</a:t>
            </a:r>
          </a:p>
        </p:txBody>
      </p:sp>
      <p:sp>
        <p:nvSpPr>
          <p:cNvPr id="35" name="Rektangel med rundade hörn 34"/>
          <p:cNvSpPr/>
          <p:nvPr/>
        </p:nvSpPr>
        <p:spPr>
          <a:xfrm>
            <a:off x="7489831" y="2859553"/>
            <a:ext cx="261002" cy="228192"/>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1</a:t>
            </a:r>
            <a:endParaRPr lang="sv-SE" sz="900" b="1" dirty="0"/>
          </a:p>
        </p:txBody>
      </p:sp>
      <p:sp>
        <p:nvSpPr>
          <p:cNvPr id="36" name="Ellips 35"/>
          <p:cNvSpPr/>
          <p:nvPr/>
        </p:nvSpPr>
        <p:spPr>
          <a:xfrm rot="988787">
            <a:off x="7676855" y="4192220"/>
            <a:ext cx="1604166" cy="1154703"/>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0000"/>
              </a:solidFill>
            </a:endParaRPr>
          </a:p>
        </p:txBody>
      </p:sp>
      <p:sp>
        <p:nvSpPr>
          <p:cNvPr id="38" name="textruta 37"/>
          <p:cNvSpPr txBox="1"/>
          <p:nvPr/>
        </p:nvSpPr>
        <p:spPr>
          <a:xfrm>
            <a:off x="9286024" y="4317537"/>
            <a:ext cx="2752725" cy="1200329"/>
          </a:xfrm>
          <a:prstGeom prst="rect">
            <a:avLst/>
          </a:prstGeom>
          <a:noFill/>
        </p:spPr>
        <p:txBody>
          <a:bodyPr wrap="square" rtlCol="0">
            <a:spAutoFit/>
          </a:bodyPr>
          <a:lstStyle/>
          <a:p>
            <a:pPr algn="ctr"/>
            <a:r>
              <a:rPr lang="sv-SE" i="1" dirty="0">
                <a:solidFill>
                  <a:schemeClr val="tx1">
                    <a:lumMod val="50000"/>
                    <a:lumOff val="50000"/>
                  </a:schemeClr>
                </a:solidFill>
              </a:rPr>
              <a:t>Dessa aktiviteter </a:t>
            </a:r>
            <a:r>
              <a:rPr lang="sv-SE" i="1" dirty="0" smtClean="0">
                <a:solidFill>
                  <a:schemeClr val="tx1">
                    <a:lumMod val="50000"/>
                    <a:lumOff val="50000"/>
                  </a:schemeClr>
                </a:solidFill>
              </a:rPr>
              <a:t>får störst effekt och har ett längre tidsperspektiv att arbeta med   </a:t>
            </a:r>
            <a:endParaRPr lang="sv-SE" i="1" dirty="0">
              <a:solidFill>
                <a:schemeClr val="tx1">
                  <a:lumMod val="50000"/>
                  <a:lumOff val="50000"/>
                </a:schemeClr>
              </a:solidFill>
            </a:endParaRPr>
          </a:p>
        </p:txBody>
      </p:sp>
      <p:graphicFrame>
        <p:nvGraphicFramePr>
          <p:cNvPr id="37" name="Diagram 36"/>
          <p:cNvGraphicFramePr/>
          <p:nvPr>
            <p:extLst>
              <p:ext uri="{D42A27DB-BD31-4B8C-83A1-F6EECF244321}">
                <p14:modId xmlns:p14="http://schemas.microsoft.com/office/powerpoint/2010/main" val="3682299087"/>
              </p:ext>
            </p:extLst>
          </p:nvPr>
        </p:nvGraphicFramePr>
        <p:xfrm>
          <a:off x="7747635" y="-1"/>
          <a:ext cx="4287997" cy="71120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4168207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B3C3531E-A455-4D0E-8449-497BEEF2B4BA}"/>
              </a:ext>
            </a:extLst>
          </p:cNvPr>
          <p:cNvSpPr>
            <a:spLocks noGrp="1"/>
          </p:cNvSpPr>
          <p:nvPr>
            <p:ph type="title"/>
          </p:nvPr>
        </p:nvSpPr>
        <p:spPr>
          <a:xfrm>
            <a:off x="664233" y="874602"/>
            <a:ext cx="11422992" cy="1231392"/>
          </a:xfrm>
        </p:spPr>
        <p:txBody>
          <a:bodyPr>
            <a:normAutofit/>
          </a:bodyPr>
          <a:lstStyle/>
          <a:p>
            <a:r>
              <a:rPr lang="sv-SE" sz="3600" dirty="0"/>
              <a:t>4</a:t>
            </a:r>
            <a:r>
              <a:rPr lang="sv-SE" sz="3600" dirty="0" smtClean="0"/>
              <a:t>. Skapa </a:t>
            </a:r>
            <a:r>
              <a:rPr lang="sv-SE" sz="3600" dirty="0"/>
              <a:t>en helhetssyn över prioriterade aktiviteter </a:t>
            </a:r>
            <a:r>
              <a:rPr lang="sv-SE" dirty="0" smtClean="0">
                <a:solidFill>
                  <a:schemeClr val="tx1"/>
                </a:solidFill>
              </a:rPr>
              <a:t/>
            </a:r>
            <a:br>
              <a:rPr lang="sv-SE" dirty="0" smtClean="0">
                <a:solidFill>
                  <a:schemeClr val="tx1"/>
                </a:solidFill>
              </a:rPr>
            </a:br>
            <a:endParaRPr lang="en-GB" dirty="0"/>
          </a:p>
        </p:txBody>
      </p:sp>
      <p:sp>
        <p:nvSpPr>
          <p:cNvPr id="54" name="textruta 53"/>
          <p:cNvSpPr txBox="1"/>
          <p:nvPr/>
        </p:nvSpPr>
        <p:spPr>
          <a:xfrm>
            <a:off x="480287" y="6246062"/>
            <a:ext cx="1613363" cy="307777"/>
          </a:xfrm>
          <a:prstGeom prst="rect">
            <a:avLst/>
          </a:prstGeom>
          <a:noFill/>
        </p:spPr>
        <p:txBody>
          <a:bodyPr wrap="square" rtlCol="0">
            <a:spAutoFit/>
          </a:bodyPr>
          <a:lstStyle/>
          <a:p>
            <a:pPr algn="ctr"/>
            <a:r>
              <a:rPr lang="sv-SE" sz="1400" i="1" dirty="0">
                <a:solidFill>
                  <a:srgbClr val="FF0000"/>
                </a:solidFill>
              </a:rPr>
              <a:t>OBS! Illustrativt</a:t>
            </a:r>
          </a:p>
        </p:txBody>
      </p:sp>
      <p:sp>
        <p:nvSpPr>
          <p:cNvPr id="34" name="Ellips 33"/>
          <p:cNvSpPr/>
          <p:nvPr/>
        </p:nvSpPr>
        <p:spPr>
          <a:xfrm rot="3339414">
            <a:off x="170767" y="2907666"/>
            <a:ext cx="794926" cy="1003549"/>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0000"/>
              </a:solidFill>
            </a:endParaRPr>
          </a:p>
        </p:txBody>
      </p:sp>
      <p:sp>
        <p:nvSpPr>
          <p:cNvPr id="13" name="textruta 12"/>
          <p:cNvSpPr txBox="1"/>
          <p:nvPr/>
        </p:nvSpPr>
        <p:spPr>
          <a:xfrm>
            <a:off x="467988" y="1757863"/>
            <a:ext cx="2880400" cy="369332"/>
          </a:xfrm>
          <a:prstGeom prst="rect">
            <a:avLst/>
          </a:prstGeom>
          <a:noFill/>
        </p:spPr>
        <p:txBody>
          <a:bodyPr wrap="square" rtlCol="0">
            <a:spAutoFit/>
          </a:bodyPr>
          <a:lstStyle/>
          <a:p>
            <a:pPr algn="ctr"/>
            <a:r>
              <a:rPr lang="sv-SE" i="1" dirty="0">
                <a:solidFill>
                  <a:schemeClr val="tx1">
                    <a:lumMod val="50000"/>
                    <a:lumOff val="50000"/>
                  </a:schemeClr>
                </a:solidFill>
              </a:rPr>
              <a:t>Prioriterade aktiviteter </a:t>
            </a:r>
          </a:p>
        </p:txBody>
      </p:sp>
      <p:sp>
        <p:nvSpPr>
          <p:cNvPr id="26" name="textruta 25"/>
          <p:cNvSpPr txBox="1"/>
          <p:nvPr/>
        </p:nvSpPr>
        <p:spPr>
          <a:xfrm>
            <a:off x="-233440" y="2410063"/>
            <a:ext cx="2880400" cy="276999"/>
          </a:xfrm>
          <a:prstGeom prst="rect">
            <a:avLst/>
          </a:prstGeom>
          <a:noFill/>
        </p:spPr>
        <p:txBody>
          <a:bodyPr wrap="square" rtlCol="0">
            <a:spAutoFit/>
          </a:bodyPr>
          <a:lstStyle/>
          <a:p>
            <a:pPr algn="ctr"/>
            <a:r>
              <a:rPr lang="sv-SE" sz="1200" b="1" i="1" dirty="0" smtClean="0"/>
              <a:t>Lönebildning </a:t>
            </a:r>
            <a:endParaRPr lang="sv-SE" sz="1200" b="1" i="1" dirty="0"/>
          </a:p>
        </p:txBody>
      </p:sp>
      <p:sp>
        <p:nvSpPr>
          <p:cNvPr id="28" name="textruta 27"/>
          <p:cNvSpPr txBox="1"/>
          <p:nvPr/>
        </p:nvSpPr>
        <p:spPr>
          <a:xfrm>
            <a:off x="1684138" y="2202861"/>
            <a:ext cx="2880400" cy="276999"/>
          </a:xfrm>
          <a:prstGeom prst="rect">
            <a:avLst/>
          </a:prstGeom>
          <a:noFill/>
        </p:spPr>
        <p:txBody>
          <a:bodyPr wrap="square" rtlCol="0">
            <a:spAutoFit/>
          </a:bodyPr>
          <a:lstStyle/>
          <a:p>
            <a:pPr algn="ctr"/>
            <a:r>
              <a:rPr lang="sv-SE" sz="1200" b="1" i="1" dirty="0" smtClean="0"/>
              <a:t>Arbetsorganisation</a:t>
            </a:r>
            <a:endParaRPr lang="sv-SE" sz="1200" b="1" i="1" dirty="0"/>
          </a:p>
        </p:txBody>
      </p:sp>
      <p:sp>
        <p:nvSpPr>
          <p:cNvPr id="29" name="textruta 28"/>
          <p:cNvSpPr txBox="1"/>
          <p:nvPr/>
        </p:nvSpPr>
        <p:spPr>
          <a:xfrm>
            <a:off x="1877212" y="4063392"/>
            <a:ext cx="2880400" cy="276999"/>
          </a:xfrm>
          <a:prstGeom prst="rect">
            <a:avLst/>
          </a:prstGeom>
          <a:noFill/>
        </p:spPr>
        <p:txBody>
          <a:bodyPr wrap="square" rtlCol="0">
            <a:spAutoFit/>
          </a:bodyPr>
          <a:lstStyle/>
          <a:p>
            <a:pPr algn="ctr"/>
            <a:r>
              <a:rPr lang="sv-SE" sz="1200" b="1" i="1" dirty="0"/>
              <a:t>Arbetstider </a:t>
            </a:r>
          </a:p>
        </p:txBody>
      </p:sp>
      <p:sp>
        <p:nvSpPr>
          <p:cNvPr id="30" name="textruta 29"/>
          <p:cNvSpPr txBox="1"/>
          <p:nvPr/>
        </p:nvSpPr>
        <p:spPr>
          <a:xfrm>
            <a:off x="-192802" y="4234762"/>
            <a:ext cx="2880400" cy="276999"/>
          </a:xfrm>
          <a:prstGeom prst="rect">
            <a:avLst/>
          </a:prstGeom>
          <a:noFill/>
        </p:spPr>
        <p:txBody>
          <a:bodyPr wrap="square" rtlCol="0">
            <a:spAutoFit/>
          </a:bodyPr>
          <a:lstStyle/>
          <a:p>
            <a:pPr algn="ctr"/>
            <a:r>
              <a:rPr lang="sv-SE" sz="1200" b="1" i="1" dirty="0" smtClean="0"/>
              <a:t>Arbetsmiljö </a:t>
            </a:r>
            <a:endParaRPr lang="sv-SE" sz="1200" b="1" dirty="0"/>
          </a:p>
        </p:txBody>
      </p:sp>
      <p:sp>
        <p:nvSpPr>
          <p:cNvPr id="2" name="Högerpil 1"/>
          <p:cNvSpPr/>
          <p:nvPr/>
        </p:nvSpPr>
        <p:spPr>
          <a:xfrm>
            <a:off x="4080572" y="3719781"/>
            <a:ext cx="970021" cy="427104"/>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textruta 3"/>
          <p:cNvSpPr txBox="1"/>
          <p:nvPr/>
        </p:nvSpPr>
        <p:spPr>
          <a:xfrm>
            <a:off x="7925322" y="2332323"/>
            <a:ext cx="4266678" cy="4224233"/>
          </a:xfrm>
          <a:prstGeom prst="rect">
            <a:avLst/>
          </a:prstGeom>
          <a:noFill/>
        </p:spPr>
        <p:txBody>
          <a:bodyPr wrap="square" rtlCol="0">
            <a:spAutoFit/>
          </a:bodyPr>
          <a:lstStyle/>
          <a:p>
            <a:pPr marL="342900" indent="-342900">
              <a:buFont typeface="+mj-lt"/>
              <a:buAutoNum type="arabicPeriod"/>
            </a:pPr>
            <a:r>
              <a:rPr lang="sv-SE" sz="1550" i="1" dirty="0" smtClean="0"/>
              <a:t>Hur bidrar det kortsiktiga (”mest bråttom”) arbetet med arbetsmiljö</a:t>
            </a:r>
            <a:r>
              <a:rPr lang="sv-SE" sz="1550" i="1" dirty="0"/>
              <a:t>, arbetstider, </a:t>
            </a:r>
            <a:r>
              <a:rPr lang="sv-SE" sz="1550" i="1" dirty="0" smtClean="0"/>
              <a:t>arbets-organisation </a:t>
            </a:r>
            <a:r>
              <a:rPr lang="sv-SE" sz="1550" i="1" dirty="0"/>
              <a:t>och </a:t>
            </a:r>
            <a:r>
              <a:rPr lang="sv-SE" sz="1550" i="1" dirty="0" smtClean="0"/>
              <a:t>lönebildning till strategisk kompetensförsörjning? Hur </a:t>
            </a:r>
            <a:r>
              <a:rPr lang="sv-SE" sz="1550" i="1" dirty="0"/>
              <a:t>synkar </a:t>
            </a:r>
            <a:r>
              <a:rPr lang="sv-SE" sz="1550" i="1" dirty="0" smtClean="0"/>
              <a:t>ni dessa aktiviteter och de redan pågående aktiviteterna? Finns det något som krockar eller är kontraproduktivt?</a:t>
            </a:r>
          </a:p>
          <a:p>
            <a:pPr marL="342900" indent="-342900">
              <a:buFont typeface="+mj-lt"/>
              <a:buAutoNum type="arabicPeriod"/>
            </a:pPr>
            <a:endParaRPr lang="sv-SE" sz="1550" i="1" dirty="0" smtClean="0"/>
          </a:p>
          <a:p>
            <a:pPr marL="342900" indent="-342900">
              <a:buFont typeface="+mj-lt"/>
              <a:buAutoNum type="arabicPeriod"/>
            </a:pPr>
            <a:r>
              <a:rPr lang="sv-SE" sz="1550" i="1" dirty="0" smtClean="0"/>
              <a:t>Hur </a:t>
            </a:r>
            <a:r>
              <a:rPr lang="sv-SE" sz="1550" i="1" dirty="0"/>
              <a:t>bidrar det långsiktiga (”mindre bråttom”) arbetet med arbetsmiljö, </a:t>
            </a:r>
            <a:r>
              <a:rPr lang="sv-SE" sz="1550" i="1" dirty="0" smtClean="0"/>
              <a:t>arbetstider</a:t>
            </a:r>
            <a:r>
              <a:rPr lang="sv-SE" sz="1550" i="1" dirty="0"/>
              <a:t>, </a:t>
            </a:r>
            <a:r>
              <a:rPr lang="sv-SE" sz="1550" i="1" dirty="0" smtClean="0"/>
              <a:t>arbets-organisation </a:t>
            </a:r>
            <a:r>
              <a:rPr lang="sv-SE" sz="1550" i="1" dirty="0"/>
              <a:t>och lönebildning till strategisk </a:t>
            </a:r>
            <a:r>
              <a:rPr lang="sv-SE" sz="1550" i="1" dirty="0" smtClean="0"/>
              <a:t>kompetensförsörjning</a:t>
            </a:r>
            <a:r>
              <a:rPr lang="sv-SE" sz="1550" i="1" dirty="0"/>
              <a:t>? Hur synkar ni dessa aktiviteter och </a:t>
            </a:r>
            <a:r>
              <a:rPr lang="sv-SE" sz="1550" i="1" dirty="0" smtClean="0"/>
              <a:t>de </a:t>
            </a:r>
            <a:r>
              <a:rPr lang="sv-SE" sz="1550" i="1" dirty="0"/>
              <a:t>redan </a:t>
            </a:r>
            <a:r>
              <a:rPr lang="sv-SE" sz="1550" i="1" dirty="0" smtClean="0"/>
              <a:t>pågående </a:t>
            </a:r>
            <a:r>
              <a:rPr lang="sv-SE" sz="1550" i="1" dirty="0"/>
              <a:t>aktiviteterna? Finns det något som </a:t>
            </a:r>
            <a:r>
              <a:rPr lang="sv-SE" sz="1550" i="1" dirty="0" smtClean="0"/>
              <a:t>krockar </a:t>
            </a:r>
            <a:r>
              <a:rPr lang="sv-SE" sz="1550" i="1" dirty="0"/>
              <a:t>eller är </a:t>
            </a:r>
            <a:r>
              <a:rPr lang="sv-SE" sz="1550" i="1" dirty="0" smtClean="0"/>
              <a:t>kontraproduktivt</a:t>
            </a:r>
            <a:r>
              <a:rPr lang="sv-SE" sz="1550" i="1" dirty="0"/>
              <a:t>?</a:t>
            </a:r>
          </a:p>
          <a:p>
            <a:endParaRPr lang="sv-SE" i="1" dirty="0">
              <a:solidFill>
                <a:schemeClr val="tx1">
                  <a:lumMod val="50000"/>
                  <a:lumOff val="50000"/>
                </a:schemeClr>
              </a:solidFill>
            </a:endParaRPr>
          </a:p>
          <a:p>
            <a:endParaRPr lang="sv-SE" b="1" i="1" dirty="0">
              <a:solidFill>
                <a:schemeClr val="tx1">
                  <a:lumMod val="50000"/>
                  <a:lumOff val="50000"/>
                </a:schemeClr>
              </a:solidFill>
            </a:endParaRPr>
          </a:p>
        </p:txBody>
      </p:sp>
      <p:sp>
        <p:nvSpPr>
          <p:cNvPr id="36" name="textruta 35"/>
          <p:cNvSpPr txBox="1"/>
          <p:nvPr/>
        </p:nvSpPr>
        <p:spPr>
          <a:xfrm>
            <a:off x="4922961" y="1743645"/>
            <a:ext cx="2880400" cy="369332"/>
          </a:xfrm>
          <a:prstGeom prst="rect">
            <a:avLst/>
          </a:prstGeom>
          <a:noFill/>
        </p:spPr>
        <p:txBody>
          <a:bodyPr wrap="square" rtlCol="0">
            <a:spAutoFit/>
          </a:bodyPr>
          <a:lstStyle/>
          <a:p>
            <a:pPr algn="ctr"/>
            <a:r>
              <a:rPr lang="sv-SE" i="1" dirty="0" smtClean="0">
                <a:solidFill>
                  <a:schemeClr val="tx1">
                    <a:lumMod val="50000"/>
                    <a:lumOff val="50000"/>
                  </a:schemeClr>
                </a:solidFill>
              </a:rPr>
              <a:t>Målsättning helhetssyn! </a:t>
            </a:r>
            <a:endParaRPr lang="sv-SE" i="1" dirty="0">
              <a:solidFill>
                <a:schemeClr val="tx1">
                  <a:lumMod val="50000"/>
                  <a:lumOff val="50000"/>
                </a:schemeClr>
              </a:solidFill>
            </a:endParaRPr>
          </a:p>
        </p:txBody>
      </p:sp>
      <p:pic>
        <p:nvPicPr>
          <p:cNvPr id="46" name="Bild 2" descr="Lärarförbundet">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95" y="6477000"/>
            <a:ext cx="1409700" cy="250825"/>
          </a:xfrm>
          <a:prstGeom prst="rect">
            <a:avLst/>
          </a:prstGeom>
          <a:noFill/>
          <a:ln>
            <a:noFill/>
          </a:ln>
        </p:spPr>
      </p:pic>
      <p:pic>
        <p:nvPicPr>
          <p:cNvPr id="47" name="Bildobjekt 46" descr="SKL_sRGB [Konvert].emf"/>
          <p:cNvPicPr/>
          <p:nvPr/>
        </p:nvPicPr>
        <p:blipFill>
          <a:blip r:embed="rId5"/>
          <a:stretch>
            <a:fillRect/>
          </a:stretch>
        </p:blipFill>
        <p:spPr>
          <a:xfrm>
            <a:off x="3103245" y="6258560"/>
            <a:ext cx="1158240" cy="469265"/>
          </a:xfrm>
          <a:prstGeom prst="rect">
            <a:avLst/>
          </a:prstGeom>
        </p:spPr>
      </p:pic>
      <p:pic>
        <p:nvPicPr>
          <p:cNvPr id="48" name="Bildobjekt 47"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12205" y="6135739"/>
            <a:ext cx="883920" cy="584200"/>
          </a:xfrm>
          <a:prstGeom prst="rect">
            <a:avLst/>
          </a:prstGeom>
          <a:noFill/>
          <a:ln>
            <a:noFill/>
          </a:ln>
        </p:spPr>
      </p:pic>
      <p:pic>
        <p:nvPicPr>
          <p:cNvPr id="49" name="Bild 1" descr="Sobona logo_svart_gron_CMY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6635" y="6258560"/>
            <a:ext cx="1103067" cy="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Lodrät rullning 6"/>
          <p:cNvSpPr/>
          <p:nvPr/>
        </p:nvSpPr>
        <p:spPr>
          <a:xfrm>
            <a:off x="4838138" y="2620873"/>
            <a:ext cx="3087184" cy="2611138"/>
          </a:xfrm>
          <a:prstGeom prst="verticalScroll">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Rektangel med rundade hörn 32"/>
          <p:cNvSpPr/>
          <p:nvPr/>
        </p:nvSpPr>
        <p:spPr>
          <a:xfrm>
            <a:off x="340857" y="3182389"/>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1</a:t>
            </a:r>
          </a:p>
        </p:txBody>
      </p:sp>
      <p:sp>
        <p:nvSpPr>
          <p:cNvPr id="35" name="Rektangel med rundade hörn 34"/>
          <p:cNvSpPr/>
          <p:nvPr/>
        </p:nvSpPr>
        <p:spPr>
          <a:xfrm>
            <a:off x="581149" y="3437729"/>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8</a:t>
            </a:r>
          </a:p>
        </p:txBody>
      </p:sp>
      <p:sp>
        <p:nvSpPr>
          <p:cNvPr id="37" name="Ellips 36"/>
          <p:cNvSpPr/>
          <p:nvPr/>
        </p:nvSpPr>
        <p:spPr>
          <a:xfrm rot="3339414">
            <a:off x="1152771" y="2940098"/>
            <a:ext cx="794926" cy="1003549"/>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0000"/>
              </a:solidFill>
            </a:endParaRPr>
          </a:p>
        </p:txBody>
      </p:sp>
      <p:sp>
        <p:nvSpPr>
          <p:cNvPr id="38" name="Rektangel med rundade hörn 37"/>
          <p:cNvSpPr/>
          <p:nvPr/>
        </p:nvSpPr>
        <p:spPr>
          <a:xfrm>
            <a:off x="1322861" y="3214821"/>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4</a:t>
            </a:r>
          </a:p>
        </p:txBody>
      </p:sp>
      <p:sp>
        <p:nvSpPr>
          <p:cNvPr id="39" name="Rektangel med rundade hörn 38"/>
          <p:cNvSpPr/>
          <p:nvPr/>
        </p:nvSpPr>
        <p:spPr>
          <a:xfrm>
            <a:off x="1410752" y="3588696"/>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2</a:t>
            </a:r>
          </a:p>
        </p:txBody>
      </p:sp>
      <p:sp>
        <p:nvSpPr>
          <p:cNvPr id="40" name="Ellips 39"/>
          <p:cNvSpPr/>
          <p:nvPr/>
        </p:nvSpPr>
        <p:spPr>
          <a:xfrm rot="3339414">
            <a:off x="2231001" y="2657816"/>
            <a:ext cx="794926" cy="1003549"/>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0000"/>
              </a:solidFill>
            </a:endParaRPr>
          </a:p>
        </p:txBody>
      </p:sp>
      <p:sp>
        <p:nvSpPr>
          <p:cNvPr id="42" name="Ellips 41"/>
          <p:cNvSpPr/>
          <p:nvPr/>
        </p:nvSpPr>
        <p:spPr>
          <a:xfrm rot="3339414">
            <a:off x="3213005" y="2690248"/>
            <a:ext cx="794926" cy="1003549"/>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0000"/>
              </a:solidFill>
            </a:endParaRPr>
          </a:p>
        </p:txBody>
      </p:sp>
      <p:sp>
        <p:nvSpPr>
          <p:cNvPr id="43" name="Ellips 42"/>
          <p:cNvSpPr/>
          <p:nvPr/>
        </p:nvSpPr>
        <p:spPr>
          <a:xfrm rot="3339414">
            <a:off x="2383401" y="4554352"/>
            <a:ext cx="794926" cy="1003549"/>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0000"/>
              </a:solidFill>
            </a:endParaRPr>
          </a:p>
        </p:txBody>
      </p:sp>
      <p:sp>
        <p:nvSpPr>
          <p:cNvPr id="45" name="Ellips 44"/>
          <p:cNvSpPr/>
          <p:nvPr/>
        </p:nvSpPr>
        <p:spPr>
          <a:xfrm rot="3339414">
            <a:off x="3365405" y="4586784"/>
            <a:ext cx="794926" cy="1003549"/>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0000"/>
              </a:solidFill>
            </a:endParaRPr>
          </a:p>
        </p:txBody>
      </p:sp>
      <p:sp>
        <p:nvSpPr>
          <p:cNvPr id="50" name="Ellips 49"/>
          <p:cNvSpPr/>
          <p:nvPr/>
        </p:nvSpPr>
        <p:spPr>
          <a:xfrm rot="3339414">
            <a:off x="232860" y="4723686"/>
            <a:ext cx="794926" cy="1003549"/>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0000"/>
              </a:solidFill>
            </a:endParaRPr>
          </a:p>
        </p:txBody>
      </p:sp>
      <p:sp>
        <p:nvSpPr>
          <p:cNvPr id="52" name="Ellips 51"/>
          <p:cNvSpPr/>
          <p:nvPr/>
        </p:nvSpPr>
        <p:spPr>
          <a:xfrm rot="3339414">
            <a:off x="1214864" y="4756118"/>
            <a:ext cx="794926" cy="1003549"/>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0000"/>
              </a:solidFill>
            </a:endParaRPr>
          </a:p>
        </p:txBody>
      </p:sp>
      <p:sp>
        <p:nvSpPr>
          <p:cNvPr id="53" name="Rektangel med rundade hörn 52"/>
          <p:cNvSpPr/>
          <p:nvPr/>
        </p:nvSpPr>
        <p:spPr>
          <a:xfrm>
            <a:off x="1737730" y="3282554"/>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3</a:t>
            </a:r>
            <a:endParaRPr lang="sv-SE" sz="900" b="1" dirty="0"/>
          </a:p>
        </p:txBody>
      </p:sp>
      <p:sp>
        <p:nvSpPr>
          <p:cNvPr id="55" name="Rektangel med rundade hörn 54"/>
          <p:cNvSpPr/>
          <p:nvPr/>
        </p:nvSpPr>
        <p:spPr>
          <a:xfrm>
            <a:off x="2606322" y="2927599"/>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2</a:t>
            </a:r>
            <a:endParaRPr lang="sv-SE" sz="900" b="1" dirty="0"/>
          </a:p>
        </p:txBody>
      </p:sp>
      <p:sp>
        <p:nvSpPr>
          <p:cNvPr id="56" name="Rektangel med rundade hörn 55"/>
          <p:cNvSpPr/>
          <p:nvPr/>
        </p:nvSpPr>
        <p:spPr>
          <a:xfrm>
            <a:off x="2758722" y="3130800"/>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3</a:t>
            </a:r>
            <a:endParaRPr lang="sv-SE" sz="900" b="1" dirty="0"/>
          </a:p>
        </p:txBody>
      </p:sp>
      <p:sp>
        <p:nvSpPr>
          <p:cNvPr id="57" name="Rektangel med rundade hörn 56"/>
          <p:cNvSpPr/>
          <p:nvPr/>
        </p:nvSpPr>
        <p:spPr>
          <a:xfrm>
            <a:off x="2369255" y="3283200"/>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1</a:t>
            </a:r>
            <a:endParaRPr lang="sv-SE" sz="900" b="1" dirty="0"/>
          </a:p>
        </p:txBody>
      </p:sp>
      <p:sp>
        <p:nvSpPr>
          <p:cNvPr id="58" name="Rektangel med rundade hörn 57"/>
          <p:cNvSpPr/>
          <p:nvPr/>
        </p:nvSpPr>
        <p:spPr>
          <a:xfrm>
            <a:off x="3377497" y="3155908"/>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2</a:t>
            </a:r>
            <a:endParaRPr lang="sv-SE" sz="900" b="1" dirty="0"/>
          </a:p>
        </p:txBody>
      </p:sp>
      <p:sp>
        <p:nvSpPr>
          <p:cNvPr id="59" name="Rektangel med rundade hörn 58"/>
          <p:cNvSpPr/>
          <p:nvPr/>
        </p:nvSpPr>
        <p:spPr>
          <a:xfrm>
            <a:off x="2770508" y="4791812"/>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3</a:t>
            </a:r>
            <a:endParaRPr lang="sv-SE" sz="900" b="1" dirty="0"/>
          </a:p>
        </p:txBody>
      </p:sp>
      <p:sp>
        <p:nvSpPr>
          <p:cNvPr id="60" name="Rektangel med rundade hörn 59"/>
          <p:cNvSpPr/>
          <p:nvPr/>
        </p:nvSpPr>
        <p:spPr>
          <a:xfrm>
            <a:off x="2608645" y="5217085"/>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6</a:t>
            </a:r>
            <a:endParaRPr lang="sv-SE" sz="900" b="1" dirty="0"/>
          </a:p>
        </p:txBody>
      </p:sp>
      <p:sp>
        <p:nvSpPr>
          <p:cNvPr id="61" name="Rektangel med rundade hörn 60"/>
          <p:cNvSpPr/>
          <p:nvPr/>
        </p:nvSpPr>
        <p:spPr>
          <a:xfrm>
            <a:off x="3689862" y="5056126"/>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5</a:t>
            </a:r>
            <a:endParaRPr lang="sv-SE" sz="900" b="1" dirty="0"/>
          </a:p>
        </p:txBody>
      </p:sp>
      <p:sp>
        <p:nvSpPr>
          <p:cNvPr id="62" name="Rektangel med rundade hörn 61"/>
          <p:cNvSpPr/>
          <p:nvPr/>
        </p:nvSpPr>
        <p:spPr>
          <a:xfrm>
            <a:off x="339573" y="5369485"/>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4</a:t>
            </a:r>
          </a:p>
        </p:txBody>
      </p:sp>
      <p:sp>
        <p:nvSpPr>
          <p:cNvPr id="63" name="Rektangel med rundade hörn 62"/>
          <p:cNvSpPr/>
          <p:nvPr/>
        </p:nvSpPr>
        <p:spPr>
          <a:xfrm>
            <a:off x="1760899" y="5146056"/>
            <a:ext cx="159851" cy="99951"/>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3</a:t>
            </a:r>
          </a:p>
        </p:txBody>
      </p:sp>
      <p:sp>
        <p:nvSpPr>
          <p:cNvPr id="64" name="Rektangel med rundade hörn 63"/>
          <p:cNvSpPr/>
          <p:nvPr/>
        </p:nvSpPr>
        <p:spPr>
          <a:xfrm>
            <a:off x="3421956" y="5115485"/>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2</a:t>
            </a:r>
            <a:endParaRPr lang="sv-SE" sz="900" b="1" dirty="0"/>
          </a:p>
        </p:txBody>
      </p:sp>
      <p:sp>
        <p:nvSpPr>
          <p:cNvPr id="66" name="Rektangel med rundade hörn 65"/>
          <p:cNvSpPr/>
          <p:nvPr/>
        </p:nvSpPr>
        <p:spPr>
          <a:xfrm>
            <a:off x="499285" y="5056126"/>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6</a:t>
            </a:r>
          </a:p>
        </p:txBody>
      </p:sp>
      <p:sp>
        <p:nvSpPr>
          <p:cNvPr id="67" name="Rektangel med rundade hörn 66"/>
          <p:cNvSpPr/>
          <p:nvPr/>
        </p:nvSpPr>
        <p:spPr>
          <a:xfrm>
            <a:off x="671058" y="5340091"/>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3</a:t>
            </a:r>
          </a:p>
        </p:txBody>
      </p:sp>
      <p:sp>
        <p:nvSpPr>
          <p:cNvPr id="69" name="Rektangel med rundade hörn 68"/>
          <p:cNvSpPr/>
          <p:nvPr/>
        </p:nvSpPr>
        <p:spPr>
          <a:xfrm>
            <a:off x="1346543" y="5349780"/>
            <a:ext cx="159851" cy="99951"/>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1</a:t>
            </a:r>
            <a:endParaRPr lang="sv-SE" sz="900" b="1" dirty="0"/>
          </a:p>
        </p:txBody>
      </p:sp>
      <p:sp>
        <p:nvSpPr>
          <p:cNvPr id="71" name="textruta 70"/>
          <p:cNvSpPr txBox="1"/>
          <p:nvPr/>
        </p:nvSpPr>
        <p:spPr>
          <a:xfrm>
            <a:off x="1155246" y="2705665"/>
            <a:ext cx="936570" cy="276999"/>
          </a:xfrm>
          <a:prstGeom prst="rect">
            <a:avLst/>
          </a:prstGeom>
          <a:noFill/>
        </p:spPr>
        <p:txBody>
          <a:bodyPr wrap="square" rtlCol="0">
            <a:spAutoFit/>
          </a:bodyPr>
          <a:lstStyle/>
          <a:p>
            <a:pPr algn="ctr"/>
            <a:r>
              <a:rPr lang="sv-SE" sz="1200" i="1" dirty="0" smtClean="0"/>
              <a:t>Lång sikt  </a:t>
            </a:r>
            <a:endParaRPr lang="sv-SE" sz="1200" i="1" dirty="0"/>
          </a:p>
        </p:txBody>
      </p:sp>
      <p:sp>
        <p:nvSpPr>
          <p:cNvPr id="72" name="textruta 71"/>
          <p:cNvSpPr txBox="1"/>
          <p:nvPr/>
        </p:nvSpPr>
        <p:spPr>
          <a:xfrm>
            <a:off x="225898" y="2705665"/>
            <a:ext cx="936570" cy="276999"/>
          </a:xfrm>
          <a:prstGeom prst="rect">
            <a:avLst/>
          </a:prstGeom>
          <a:noFill/>
        </p:spPr>
        <p:txBody>
          <a:bodyPr wrap="square" rtlCol="0">
            <a:spAutoFit/>
          </a:bodyPr>
          <a:lstStyle/>
          <a:p>
            <a:pPr algn="ctr"/>
            <a:r>
              <a:rPr lang="sv-SE" sz="1200" i="1" dirty="0" smtClean="0"/>
              <a:t>Kort sikt  </a:t>
            </a:r>
            <a:endParaRPr lang="sv-SE" sz="1200" i="1" dirty="0"/>
          </a:p>
        </p:txBody>
      </p:sp>
      <p:sp>
        <p:nvSpPr>
          <p:cNvPr id="73" name="textruta 72"/>
          <p:cNvSpPr txBox="1"/>
          <p:nvPr/>
        </p:nvSpPr>
        <p:spPr>
          <a:xfrm>
            <a:off x="3144919" y="2485537"/>
            <a:ext cx="936570" cy="276999"/>
          </a:xfrm>
          <a:prstGeom prst="rect">
            <a:avLst/>
          </a:prstGeom>
          <a:noFill/>
        </p:spPr>
        <p:txBody>
          <a:bodyPr wrap="square" rtlCol="0">
            <a:spAutoFit/>
          </a:bodyPr>
          <a:lstStyle/>
          <a:p>
            <a:pPr algn="ctr"/>
            <a:r>
              <a:rPr lang="sv-SE" sz="1200" i="1" dirty="0" smtClean="0"/>
              <a:t>Lång sikt  </a:t>
            </a:r>
            <a:endParaRPr lang="sv-SE" sz="1200" i="1" dirty="0"/>
          </a:p>
        </p:txBody>
      </p:sp>
      <p:sp>
        <p:nvSpPr>
          <p:cNvPr id="74" name="textruta 73"/>
          <p:cNvSpPr txBox="1"/>
          <p:nvPr/>
        </p:nvSpPr>
        <p:spPr>
          <a:xfrm>
            <a:off x="2215571" y="2485537"/>
            <a:ext cx="936570" cy="276999"/>
          </a:xfrm>
          <a:prstGeom prst="rect">
            <a:avLst/>
          </a:prstGeom>
          <a:noFill/>
        </p:spPr>
        <p:txBody>
          <a:bodyPr wrap="square" rtlCol="0">
            <a:spAutoFit/>
          </a:bodyPr>
          <a:lstStyle/>
          <a:p>
            <a:pPr algn="ctr"/>
            <a:r>
              <a:rPr lang="sv-SE" sz="1200" i="1" dirty="0" smtClean="0"/>
              <a:t>Kort sikt  </a:t>
            </a:r>
            <a:endParaRPr lang="sv-SE" sz="1200" i="1" dirty="0"/>
          </a:p>
        </p:txBody>
      </p:sp>
      <p:sp>
        <p:nvSpPr>
          <p:cNvPr id="75" name="textruta 74"/>
          <p:cNvSpPr txBox="1"/>
          <p:nvPr/>
        </p:nvSpPr>
        <p:spPr>
          <a:xfrm>
            <a:off x="3331187" y="4339738"/>
            <a:ext cx="936570" cy="276999"/>
          </a:xfrm>
          <a:prstGeom prst="rect">
            <a:avLst/>
          </a:prstGeom>
          <a:noFill/>
        </p:spPr>
        <p:txBody>
          <a:bodyPr wrap="square" rtlCol="0">
            <a:spAutoFit/>
          </a:bodyPr>
          <a:lstStyle/>
          <a:p>
            <a:pPr algn="ctr"/>
            <a:r>
              <a:rPr lang="sv-SE" sz="1200" i="1" dirty="0" smtClean="0"/>
              <a:t>Lång sikt  </a:t>
            </a:r>
            <a:endParaRPr lang="sv-SE" sz="1200" i="1" dirty="0"/>
          </a:p>
        </p:txBody>
      </p:sp>
      <p:sp>
        <p:nvSpPr>
          <p:cNvPr id="76" name="textruta 75"/>
          <p:cNvSpPr txBox="1"/>
          <p:nvPr/>
        </p:nvSpPr>
        <p:spPr>
          <a:xfrm>
            <a:off x="2401839" y="4339738"/>
            <a:ext cx="936570" cy="276999"/>
          </a:xfrm>
          <a:prstGeom prst="rect">
            <a:avLst/>
          </a:prstGeom>
          <a:noFill/>
        </p:spPr>
        <p:txBody>
          <a:bodyPr wrap="square" rtlCol="0">
            <a:spAutoFit/>
          </a:bodyPr>
          <a:lstStyle/>
          <a:p>
            <a:pPr algn="ctr"/>
            <a:r>
              <a:rPr lang="sv-SE" sz="1200" i="1" dirty="0" smtClean="0"/>
              <a:t>Kort sikt  </a:t>
            </a:r>
            <a:endParaRPr lang="sv-SE" sz="1200" i="1" dirty="0"/>
          </a:p>
        </p:txBody>
      </p:sp>
      <p:sp>
        <p:nvSpPr>
          <p:cNvPr id="77" name="textruta 76"/>
          <p:cNvSpPr txBox="1"/>
          <p:nvPr/>
        </p:nvSpPr>
        <p:spPr>
          <a:xfrm>
            <a:off x="1172178" y="4492138"/>
            <a:ext cx="936570" cy="276999"/>
          </a:xfrm>
          <a:prstGeom prst="rect">
            <a:avLst/>
          </a:prstGeom>
          <a:noFill/>
        </p:spPr>
        <p:txBody>
          <a:bodyPr wrap="square" rtlCol="0">
            <a:spAutoFit/>
          </a:bodyPr>
          <a:lstStyle/>
          <a:p>
            <a:pPr algn="ctr"/>
            <a:r>
              <a:rPr lang="sv-SE" sz="1200" i="1" dirty="0" smtClean="0"/>
              <a:t>Lång sikt  </a:t>
            </a:r>
            <a:endParaRPr lang="sv-SE" sz="1200" i="1" dirty="0"/>
          </a:p>
        </p:txBody>
      </p:sp>
      <p:sp>
        <p:nvSpPr>
          <p:cNvPr id="78" name="textruta 77"/>
          <p:cNvSpPr txBox="1"/>
          <p:nvPr/>
        </p:nvSpPr>
        <p:spPr>
          <a:xfrm>
            <a:off x="242830" y="4492138"/>
            <a:ext cx="936570" cy="276999"/>
          </a:xfrm>
          <a:prstGeom prst="rect">
            <a:avLst/>
          </a:prstGeom>
          <a:noFill/>
        </p:spPr>
        <p:txBody>
          <a:bodyPr wrap="square" rtlCol="0">
            <a:spAutoFit/>
          </a:bodyPr>
          <a:lstStyle/>
          <a:p>
            <a:pPr algn="ctr"/>
            <a:r>
              <a:rPr lang="sv-SE" sz="1200" i="1" dirty="0" smtClean="0"/>
              <a:t>Kort sikt  </a:t>
            </a:r>
            <a:endParaRPr lang="sv-SE" sz="1200" i="1" dirty="0"/>
          </a:p>
        </p:txBody>
      </p:sp>
      <p:sp>
        <p:nvSpPr>
          <p:cNvPr id="79" name="Rektangel med rundade hörn 78"/>
          <p:cNvSpPr/>
          <p:nvPr/>
        </p:nvSpPr>
        <p:spPr>
          <a:xfrm>
            <a:off x="3529897" y="2961174"/>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smtClean="0"/>
              <a:t>5</a:t>
            </a:r>
            <a:endParaRPr lang="sv-SE" sz="900" b="1" dirty="0"/>
          </a:p>
        </p:txBody>
      </p:sp>
      <p:sp>
        <p:nvSpPr>
          <p:cNvPr id="80" name="Rektangel med rundade hörn 79"/>
          <p:cNvSpPr/>
          <p:nvPr/>
        </p:nvSpPr>
        <p:spPr>
          <a:xfrm>
            <a:off x="3529897" y="3308308"/>
            <a:ext cx="139482" cy="148374"/>
          </a:xfrm>
          <a:prstGeom prst="roundRect">
            <a:avLst/>
          </a:prstGeom>
          <a:gradFill flip="none" rotWithShape="1">
            <a:gsLst>
              <a:gs pos="0">
                <a:schemeClr val="accent1">
                  <a:lumMod val="50000"/>
                  <a:lumOff val="50000"/>
                  <a:tint val="66000"/>
                  <a:satMod val="160000"/>
                </a:schemeClr>
              </a:gs>
              <a:gs pos="50000">
                <a:schemeClr val="accent1">
                  <a:lumMod val="50000"/>
                  <a:lumOff val="50000"/>
                  <a:tint val="44500"/>
                  <a:satMod val="160000"/>
                </a:schemeClr>
              </a:gs>
              <a:gs pos="100000">
                <a:schemeClr val="accent1">
                  <a:lumMod val="50000"/>
                  <a:lumOff val="50000"/>
                  <a:tint val="23500"/>
                  <a:satMod val="160000"/>
                </a:schemeClr>
              </a:gs>
            </a:gsLst>
            <a:lin ang="27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sz="900" b="1" dirty="0"/>
              <a:t>1</a:t>
            </a:r>
          </a:p>
        </p:txBody>
      </p:sp>
      <p:sp>
        <p:nvSpPr>
          <p:cNvPr id="81" name="textruta 80"/>
          <p:cNvSpPr txBox="1"/>
          <p:nvPr/>
        </p:nvSpPr>
        <p:spPr>
          <a:xfrm>
            <a:off x="5788958" y="3379184"/>
            <a:ext cx="936570" cy="276999"/>
          </a:xfrm>
          <a:prstGeom prst="rect">
            <a:avLst/>
          </a:prstGeom>
          <a:noFill/>
        </p:spPr>
        <p:txBody>
          <a:bodyPr wrap="square" rtlCol="0">
            <a:spAutoFit/>
          </a:bodyPr>
          <a:lstStyle/>
          <a:p>
            <a:pPr algn="ctr"/>
            <a:r>
              <a:rPr lang="sv-SE" sz="1200" i="1" dirty="0" smtClean="0"/>
              <a:t>Lång sikt  </a:t>
            </a:r>
            <a:endParaRPr lang="sv-SE" sz="1200" i="1" dirty="0"/>
          </a:p>
        </p:txBody>
      </p:sp>
      <p:sp>
        <p:nvSpPr>
          <p:cNvPr id="82" name="textruta 81"/>
          <p:cNvSpPr txBox="1"/>
          <p:nvPr/>
        </p:nvSpPr>
        <p:spPr>
          <a:xfrm>
            <a:off x="5083952" y="3379185"/>
            <a:ext cx="936570" cy="276999"/>
          </a:xfrm>
          <a:prstGeom prst="rect">
            <a:avLst/>
          </a:prstGeom>
          <a:noFill/>
        </p:spPr>
        <p:txBody>
          <a:bodyPr wrap="square" rtlCol="0">
            <a:spAutoFit/>
          </a:bodyPr>
          <a:lstStyle/>
          <a:p>
            <a:pPr algn="ctr"/>
            <a:r>
              <a:rPr lang="sv-SE" sz="1200" i="1" dirty="0" smtClean="0"/>
              <a:t>Kort sikt  </a:t>
            </a:r>
            <a:endParaRPr lang="sv-SE" sz="1200" i="1" dirty="0"/>
          </a:p>
        </p:txBody>
      </p:sp>
      <p:sp>
        <p:nvSpPr>
          <p:cNvPr id="5" name="textruta 4"/>
          <p:cNvSpPr txBox="1"/>
          <p:nvPr/>
        </p:nvSpPr>
        <p:spPr>
          <a:xfrm>
            <a:off x="5239235" y="3713875"/>
            <a:ext cx="1353341" cy="1200329"/>
          </a:xfrm>
          <a:prstGeom prst="rect">
            <a:avLst/>
          </a:prstGeom>
          <a:noFill/>
        </p:spPr>
        <p:txBody>
          <a:bodyPr wrap="square" rtlCol="0">
            <a:spAutoFit/>
          </a:bodyPr>
          <a:lstStyle/>
          <a:p>
            <a:r>
              <a:rPr lang="sv-SE" dirty="0" smtClean="0"/>
              <a:t>….	….</a:t>
            </a:r>
          </a:p>
          <a:p>
            <a:r>
              <a:rPr lang="sv-SE" dirty="0" smtClean="0"/>
              <a:t>….	….</a:t>
            </a:r>
          </a:p>
          <a:p>
            <a:r>
              <a:rPr lang="sv-SE" dirty="0" smtClean="0"/>
              <a:t>….	….</a:t>
            </a:r>
          </a:p>
          <a:p>
            <a:r>
              <a:rPr lang="sv-SE" dirty="0" smtClean="0"/>
              <a:t>….	….</a:t>
            </a:r>
          </a:p>
        </p:txBody>
      </p:sp>
      <p:sp>
        <p:nvSpPr>
          <p:cNvPr id="83" name="textruta 82"/>
          <p:cNvSpPr txBox="1"/>
          <p:nvPr/>
        </p:nvSpPr>
        <p:spPr>
          <a:xfrm>
            <a:off x="8382783" y="1747301"/>
            <a:ext cx="2880400" cy="369332"/>
          </a:xfrm>
          <a:prstGeom prst="rect">
            <a:avLst/>
          </a:prstGeom>
          <a:noFill/>
        </p:spPr>
        <p:txBody>
          <a:bodyPr wrap="square" rtlCol="0">
            <a:spAutoFit/>
          </a:bodyPr>
          <a:lstStyle/>
          <a:p>
            <a:pPr algn="ctr"/>
            <a:r>
              <a:rPr lang="sv-SE" i="1" dirty="0" smtClean="0">
                <a:solidFill>
                  <a:schemeClr val="tx1">
                    <a:lumMod val="50000"/>
                    <a:lumOff val="50000"/>
                  </a:schemeClr>
                </a:solidFill>
              </a:rPr>
              <a:t>Kvaliteten i helheten: </a:t>
            </a:r>
            <a:endParaRPr lang="sv-SE" i="1" dirty="0">
              <a:solidFill>
                <a:schemeClr val="tx1">
                  <a:lumMod val="50000"/>
                  <a:lumOff val="50000"/>
                </a:schemeClr>
              </a:solidFill>
            </a:endParaRPr>
          </a:p>
        </p:txBody>
      </p:sp>
      <p:graphicFrame>
        <p:nvGraphicFramePr>
          <p:cNvPr id="65" name="Diagram 64"/>
          <p:cNvGraphicFramePr/>
          <p:nvPr>
            <p:extLst>
              <p:ext uri="{D42A27DB-BD31-4B8C-83A1-F6EECF244321}">
                <p14:modId xmlns:p14="http://schemas.microsoft.com/office/powerpoint/2010/main" val="2414852460"/>
              </p:ext>
            </p:extLst>
          </p:nvPr>
        </p:nvGraphicFramePr>
        <p:xfrm>
          <a:off x="7747635" y="-1"/>
          <a:ext cx="4287997" cy="71120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68" name="textruta 67"/>
          <p:cNvSpPr txBox="1"/>
          <p:nvPr/>
        </p:nvSpPr>
        <p:spPr>
          <a:xfrm>
            <a:off x="5282433" y="3045017"/>
            <a:ext cx="1280419" cy="276999"/>
          </a:xfrm>
          <a:prstGeom prst="rect">
            <a:avLst/>
          </a:prstGeom>
          <a:noFill/>
        </p:spPr>
        <p:txBody>
          <a:bodyPr wrap="square" rtlCol="0">
            <a:spAutoFit/>
          </a:bodyPr>
          <a:lstStyle/>
          <a:p>
            <a:pPr algn="ctr"/>
            <a:r>
              <a:rPr lang="sv-SE" sz="1200" b="1" i="1" dirty="0" smtClean="0"/>
              <a:t>Nya aktiviteter </a:t>
            </a:r>
            <a:endParaRPr lang="sv-SE" sz="1200" b="1" i="1" dirty="0"/>
          </a:p>
        </p:txBody>
      </p:sp>
      <p:sp>
        <p:nvSpPr>
          <p:cNvPr id="70" name="textruta 69"/>
          <p:cNvSpPr txBox="1"/>
          <p:nvPr/>
        </p:nvSpPr>
        <p:spPr>
          <a:xfrm>
            <a:off x="6426533" y="2983694"/>
            <a:ext cx="1280419" cy="461665"/>
          </a:xfrm>
          <a:prstGeom prst="rect">
            <a:avLst/>
          </a:prstGeom>
          <a:noFill/>
        </p:spPr>
        <p:txBody>
          <a:bodyPr wrap="square" rtlCol="0">
            <a:spAutoFit/>
          </a:bodyPr>
          <a:lstStyle/>
          <a:p>
            <a:pPr algn="ctr"/>
            <a:r>
              <a:rPr lang="sv-SE" sz="1200" b="1" i="1" dirty="0" smtClean="0"/>
              <a:t>Pågående aktiviteter </a:t>
            </a:r>
            <a:endParaRPr lang="sv-SE" sz="1200" b="1" i="1" dirty="0"/>
          </a:p>
        </p:txBody>
      </p:sp>
      <p:sp>
        <p:nvSpPr>
          <p:cNvPr id="84" name="textruta 83"/>
          <p:cNvSpPr txBox="1"/>
          <p:nvPr/>
        </p:nvSpPr>
        <p:spPr>
          <a:xfrm>
            <a:off x="6872117" y="3713875"/>
            <a:ext cx="448016" cy="1477328"/>
          </a:xfrm>
          <a:prstGeom prst="rect">
            <a:avLst/>
          </a:prstGeom>
          <a:noFill/>
        </p:spPr>
        <p:txBody>
          <a:bodyPr wrap="square" rtlCol="0">
            <a:spAutoFit/>
          </a:bodyPr>
          <a:lstStyle/>
          <a:p>
            <a:r>
              <a:rPr lang="sv-SE" dirty="0" smtClean="0"/>
              <a:t>….….….</a:t>
            </a:r>
          </a:p>
          <a:p>
            <a:r>
              <a:rPr lang="sv-SE" dirty="0" smtClean="0"/>
              <a:t>….</a:t>
            </a:r>
            <a:r>
              <a:rPr lang="sv-SE" dirty="0"/>
              <a:t>	</a:t>
            </a:r>
            <a:endParaRPr lang="sv-SE" dirty="0" smtClean="0"/>
          </a:p>
        </p:txBody>
      </p:sp>
    </p:spTree>
    <p:extLst>
      <p:ext uri="{BB962C8B-B14F-4D97-AF65-F5344CB8AC3E}">
        <p14:creationId xmlns:p14="http://schemas.microsoft.com/office/powerpoint/2010/main" val="2288199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B3C3531E-A455-4D0E-8449-497BEEF2B4BA}"/>
              </a:ext>
            </a:extLst>
          </p:cNvPr>
          <p:cNvSpPr>
            <a:spLocks noGrp="1"/>
          </p:cNvSpPr>
          <p:nvPr>
            <p:ph type="title"/>
          </p:nvPr>
        </p:nvSpPr>
        <p:spPr>
          <a:xfrm>
            <a:off x="664233" y="874602"/>
            <a:ext cx="11422992" cy="1231392"/>
          </a:xfrm>
        </p:spPr>
        <p:txBody>
          <a:bodyPr>
            <a:normAutofit/>
          </a:bodyPr>
          <a:lstStyle/>
          <a:p>
            <a:r>
              <a:rPr lang="sv-SE" sz="3600" dirty="0" smtClean="0"/>
              <a:t>5. Gör </a:t>
            </a:r>
            <a:r>
              <a:rPr lang="sv-SE" sz="3600" dirty="0"/>
              <a:t>en sammanfattande analys och fortsätt </a:t>
            </a:r>
            <a:r>
              <a:rPr lang="sv-SE" sz="3600" dirty="0" smtClean="0"/>
              <a:t>arbetet lokalt!</a:t>
            </a:r>
            <a:r>
              <a:rPr lang="sv-SE" dirty="0" smtClean="0">
                <a:solidFill>
                  <a:schemeClr val="tx1"/>
                </a:solidFill>
              </a:rPr>
              <a:t/>
            </a:r>
            <a:br>
              <a:rPr lang="sv-SE" dirty="0" smtClean="0">
                <a:solidFill>
                  <a:schemeClr val="tx1"/>
                </a:solidFill>
              </a:rPr>
            </a:br>
            <a:endParaRPr lang="en-GB" dirty="0"/>
          </a:p>
        </p:txBody>
      </p:sp>
      <p:pic>
        <p:nvPicPr>
          <p:cNvPr id="46" name="Bild 2" descr="Lärarförbundet">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95" y="6477000"/>
            <a:ext cx="1409700" cy="250825"/>
          </a:xfrm>
          <a:prstGeom prst="rect">
            <a:avLst/>
          </a:prstGeom>
          <a:noFill/>
          <a:ln>
            <a:noFill/>
          </a:ln>
        </p:spPr>
      </p:pic>
      <p:pic>
        <p:nvPicPr>
          <p:cNvPr id="47" name="Bildobjekt 46" descr="SKL_sRGB [Konvert].emf"/>
          <p:cNvPicPr/>
          <p:nvPr/>
        </p:nvPicPr>
        <p:blipFill>
          <a:blip r:embed="rId5"/>
          <a:stretch>
            <a:fillRect/>
          </a:stretch>
        </p:blipFill>
        <p:spPr>
          <a:xfrm>
            <a:off x="3103245" y="6258560"/>
            <a:ext cx="1158240" cy="469265"/>
          </a:xfrm>
          <a:prstGeom prst="rect">
            <a:avLst/>
          </a:prstGeom>
        </p:spPr>
      </p:pic>
      <p:pic>
        <p:nvPicPr>
          <p:cNvPr id="48" name="Bildobjekt 47"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12205" y="6135739"/>
            <a:ext cx="883920" cy="584200"/>
          </a:xfrm>
          <a:prstGeom prst="rect">
            <a:avLst/>
          </a:prstGeom>
          <a:noFill/>
          <a:ln>
            <a:noFill/>
          </a:ln>
        </p:spPr>
      </p:pic>
      <p:pic>
        <p:nvPicPr>
          <p:cNvPr id="49" name="Bild 1" descr="Sobona logo_svart_gron_CMY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6635" y="6258560"/>
            <a:ext cx="1103067" cy="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Bild 2" descr="Lärarförbundet">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95" y="6486144"/>
            <a:ext cx="1409700" cy="250825"/>
          </a:xfrm>
          <a:prstGeom prst="rect">
            <a:avLst/>
          </a:prstGeom>
          <a:noFill/>
          <a:ln>
            <a:noFill/>
          </a:ln>
        </p:spPr>
      </p:pic>
      <p:pic>
        <p:nvPicPr>
          <p:cNvPr id="70" name="Bildobjekt 69" descr="SKL_sRGB [Konvert].emf"/>
          <p:cNvPicPr/>
          <p:nvPr/>
        </p:nvPicPr>
        <p:blipFill>
          <a:blip r:embed="rId5"/>
          <a:stretch>
            <a:fillRect/>
          </a:stretch>
        </p:blipFill>
        <p:spPr>
          <a:xfrm>
            <a:off x="3103245" y="6267704"/>
            <a:ext cx="1158240" cy="469265"/>
          </a:xfrm>
          <a:prstGeom prst="rect">
            <a:avLst/>
          </a:prstGeom>
        </p:spPr>
      </p:pic>
      <p:pic>
        <p:nvPicPr>
          <p:cNvPr id="84" name="Bildobjekt 83"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12205" y="6144883"/>
            <a:ext cx="883920" cy="584200"/>
          </a:xfrm>
          <a:prstGeom prst="rect">
            <a:avLst/>
          </a:prstGeom>
          <a:noFill/>
          <a:ln>
            <a:noFill/>
          </a:ln>
        </p:spPr>
      </p:pic>
      <p:pic>
        <p:nvPicPr>
          <p:cNvPr id="85" name="Bild 1" descr="Sobona logo_svart_gron_CMY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6635" y="6267704"/>
            <a:ext cx="1103067" cy="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6" name="Rak pilkoppling 85"/>
          <p:cNvCxnSpPr/>
          <p:nvPr/>
        </p:nvCxnSpPr>
        <p:spPr>
          <a:xfrm flipV="1">
            <a:off x="2743200" y="1849242"/>
            <a:ext cx="7148433" cy="91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textruta 86"/>
          <p:cNvSpPr txBox="1"/>
          <p:nvPr/>
        </p:nvSpPr>
        <p:spPr>
          <a:xfrm>
            <a:off x="1794933" y="1627196"/>
            <a:ext cx="948267" cy="369332"/>
          </a:xfrm>
          <a:prstGeom prst="rect">
            <a:avLst/>
          </a:prstGeom>
          <a:noFill/>
        </p:spPr>
        <p:txBody>
          <a:bodyPr wrap="square" rtlCol="0">
            <a:spAutoFit/>
          </a:bodyPr>
          <a:lstStyle/>
          <a:p>
            <a:r>
              <a:rPr lang="sv-SE" dirty="0" smtClean="0"/>
              <a:t>Nuläge </a:t>
            </a:r>
            <a:endParaRPr lang="sv-SE" dirty="0"/>
          </a:p>
        </p:txBody>
      </p:sp>
      <p:sp>
        <p:nvSpPr>
          <p:cNvPr id="88" name="textruta 87"/>
          <p:cNvSpPr txBox="1"/>
          <p:nvPr/>
        </p:nvSpPr>
        <p:spPr>
          <a:xfrm>
            <a:off x="10041161" y="1627196"/>
            <a:ext cx="948267" cy="369332"/>
          </a:xfrm>
          <a:prstGeom prst="rect">
            <a:avLst/>
          </a:prstGeom>
          <a:noFill/>
        </p:spPr>
        <p:txBody>
          <a:bodyPr wrap="square" rtlCol="0">
            <a:spAutoFit/>
          </a:bodyPr>
          <a:lstStyle/>
          <a:p>
            <a:r>
              <a:rPr lang="sv-SE" dirty="0" smtClean="0"/>
              <a:t>Målbild  </a:t>
            </a:r>
            <a:endParaRPr lang="sv-SE" dirty="0"/>
          </a:p>
        </p:txBody>
      </p:sp>
      <p:cxnSp>
        <p:nvCxnSpPr>
          <p:cNvPr id="89" name="Rak pilkoppling 88"/>
          <p:cNvCxnSpPr/>
          <p:nvPr/>
        </p:nvCxnSpPr>
        <p:spPr>
          <a:xfrm flipH="1" flipV="1">
            <a:off x="6212204" y="1914140"/>
            <a:ext cx="1" cy="5337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0" name="textruta 89"/>
          <p:cNvSpPr txBox="1"/>
          <p:nvPr/>
        </p:nvSpPr>
        <p:spPr>
          <a:xfrm>
            <a:off x="838200" y="4428645"/>
            <a:ext cx="11128022" cy="2308324"/>
          </a:xfrm>
          <a:prstGeom prst="rect">
            <a:avLst/>
          </a:prstGeom>
          <a:noFill/>
        </p:spPr>
        <p:txBody>
          <a:bodyPr wrap="square" rtlCol="0">
            <a:spAutoFit/>
          </a:bodyPr>
          <a:lstStyle/>
          <a:p>
            <a:pPr marL="342900" indent="-342900">
              <a:buFont typeface="+mj-lt"/>
              <a:buAutoNum type="alphaLcParenR"/>
            </a:pPr>
            <a:r>
              <a:rPr lang="sv-SE" dirty="0" smtClean="0"/>
              <a:t>Bidrar den samlade helhetsbilden av aktiviteter (</a:t>
            </a:r>
            <a:r>
              <a:rPr lang="sv-SE" b="1" dirty="0" smtClean="0"/>
              <a:t>nya och pågående</a:t>
            </a:r>
            <a:r>
              <a:rPr lang="sv-SE" dirty="0" smtClean="0"/>
              <a:t>) till att nå målbilden? </a:t>
            </a:r>
          </a:p>
          <a:p>
            <a:pPr marL="342900" indent="-342900">
              <a:buFont typeface="+mj-lt"/>
              <a:buAutoNum type="alphaLcParenR"/>
            </a:pPr>
            <a:r>
              <a:rPr lang="sv-SE" dirty="0" smtClean="0"/>
              <a:t>Vilka i er kommun/företag behöver bli delaktiga i det här metodarbetet innan ni går vidare?</a:t>
            </a:r>
          </a:p>
          <a:p>
            <a:pPr marL="342900" indent="-342900">
              <a:buFont typeface="+mj-lt"/>
              <a:buAutoNum type="alphaLcParenR"/>
            </a:pPr>
            <a:r>
              <a:rPr lang="sv-SE" dirty="0" smtClean="0"/>
              <a:t>Gör en tidplan för när och hur ni ska arbeta vidare med metoden på hemmaplan. </a:t>
            </a:r>
          </a:p>
          <a:p>
            <a:pPr marL="342900" indent="-342900">
              <a:buFont typeface="+mj-lt"/>
              <a:buAutoNum type="alphaLcParenR"/>
            </a:pPr>
            <a:r>
              <a:rPr lang="sv-SE" dirty="0" smtClean="0"/>
              <a:t>När ni har gjort c) – vad är nästa steg? </a:t>
            </a:r>
          </a:p>
          <a:p>
            <a:pPr marL="342900" indent="-342900">
              <a:buFont typeface="+mj-lt"/>
              <a:buAutoNum type="alphaLcParenR"/>
            </a:pPr>
            <a:r>
              <a:rPr lang="sv-SE" dirty="0" smtClean="0"/>
              <a:t>Hur ska aktiviteterna följas upp? Ta vara på de erfarenheter som görs och de behov som blir synliga på arbetsplatserna.</a:t>
            </a:r>
          </a:p>
          <a:p>
            <a:endParaRPr lang="sv-SE" dirty="0" smtClean="0"/>
          </a:p>
          <a:p>
            <a:endParaRPr lang="sv-SE" dirty="0"/>
          </a:p>
        </p:txBody>
      </p:sp>
      <p:graphicFrame>
        <p:nvGraphicFramePr>
          <p:cNvPr id="92" name="Diagram 91"/>
          <p:cNvGraphicFramePr/>
          <p:nvPr>
            <p:extLst>
              <p:ext uri="{D42A27DB-BD31-4B8C-83A1-F6EECF244321}">
                <p14:modId xmlns:p14="http://schemas.microsoft.com/office/powerpoint/2010/main" val="3274054122"/>
              </p:ext>
            </p:extLst>
          </p:nvPr>
        </p:nvGraphicFramePr>
        <p:xfrm>
          <a:off x="7747635" y="-1"/>
          <a:ext cx="4287997" cy="71120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pic>
        <p:nvPicPr>
          <p:cNvPr id="2" name="Bildobjekt 1"/>
          <p:cNvPicPr>
            <a:picLocks noChangeAspect="1"/>
          </p:cNvPicPr>
          <p:nvPr/>
        </p:nvPicPr>
        <p:blipFill>
          <a:blip r:embed="rId15"/>
          <a:stretch>
            <a:fillRect/>
          </a:stretch>
        </p:blipFill>
        <p:spPr>
          <a:xfrm>
            <a:off x="5159091" y="2457001"/>
            <a:ext cx="2106225" cy="1782500"/>
          </a:xfrm>
          <a:prstGeom prst="rect">
            <a:avLst/>
          </a:prstGeom>
        </p:spPr>
      </p:pic>
    </p:spTree>
    <p:extLst>
      <p:ext uri="{BB962C8B-B14F-4D97-AF65-F5344CB8AC3E}">
        <p14:creationId xmlns:p14="http://schemas.microsoft.com/office/powerpoint/2010/main" val="3298867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tshållare för innehåll 10">
            <a:extLst>
              <a:ext uri="{FF2B5EF4-FFF2-40B4-BE49-F238E27FC236}">
                <a16:creationId xmlns:a16="http://schemas.microsoft.com/office/drawing/2014/main" id="{CB1F53A5-F1D2-49D7-9B53-3657B3255511}"/>
              </a:ext>
            </a:extLst>
          </p:cNvPr>
          <p:cNvSpPr>
            <a:spLocks noGrp="1"/>
          </p:cNvSpPr>
          <p:nvPr>
            <p:ph idx="1"/>
          </p:nvPr>
        </p:nvSpPr>
        <p:spPr>
          <a:xfrm>
            <a:off x="838200" y="1791115"/>
            <a:ext cx="9812178" cy="3738598"/>
          </a:xfrm>
        </p:spPr>
        <p:txBody>
          <a:bodyPr>
            <a:normAutofit/>
          </a:bodyPr>
          <a:lstStyle/>
          <a:p>
            <a:pPr marL="0" indent="0">
              <a:buNone/>
            </a:pPr>
            <a:r>
              <a:rPr lang="sv-SE" sz="2600" dirty="0" smtClean="0"/>
              <a:t>Centrala </a:t>
            </a:r>
            <a:r>
              <a:rPr lang="sv-SE" sz="2600" dirty="0"/>
              <a:t>parter ska stötta och inspirera lokala parter till att arbeta aktivt med strategisk kompetensförsörjning och tillhandahålla stöd inom områdena arbetsmiljö, arbetsorganisation, arbetstid och </a:t>
            </a:r>
            <a:r>
              <a:rPr lang="sv-SE" sz="2600" dirty="0" smtClean="0"/>
              <a:t>lönebildning.</a:t>
            </a:r>
          </a:p>
          <a:p>
            <a:pPr marL="0" indent="0">
              <a:spcBef>
                <a:spcPts val="0"/>
              </a:spcBef>
              <a:buNone/>
            </a:pPr>
            <a:endParaRPr lang="sv-SE" sz="2600" dirty="0"/>
          </a:p>
          <a:p>
            <a:pPr marL="0" indent="0">
              <a:buNone/>
            </a:pPr>
            <a:r>
              <a:rPr lang="sv-SE" sz="2600" dirty="0" smtClean="0"/>
              <a:t>Utmaningen </a:t>
            </a:r>
            <a:r>
              <a:rPr lang="sv-SE" sz="2600" dirty="0"/>
              <a:t>blir att få till en samverkan mellan dessa fyra områden och skapa en helhet av de insatser som görs och borde göras kopplat till strategisk kompetensförsörjning på lokal nivå. Den </a:t>
            </a:r>
            <a:r>
              <a:rPr lang="sv-SE" sz="2600" b="1" dirty="0"/>
              <a:t>metod </a:t>
            </a:r>
            <a:r>
              <a:rPr lang="sv-SE" sz="2600" dirty="0"/>
              <a:t>som nu presenteras syftar till att möta den utmaningen.  </a:t>
            </a:r>
          </a:p>
          <a:p>
            <a:pPr marL="0" indent="0">
              <a:buNone/>
            </a:pPr>
            <a:endParaRPr lang="sv-SE" i="1" dirty="0"/>
          </a:p>
          <a:p>
            <a:pPr>
              <a:buFontTx/>
              <a:buChar char="-"/>
            </a:pPr>
            <a:endParaRPr lang="sv-SE" dirty="0" smtClean="0"/>
          </a:p>
          <a:p>
            <a:pPr marL="0" indent="0">
              <a:buNone/>
            </a:pPr>
            <a:endParaRPr lang="sv-SE" dirty="0"/>
          </a:p>
          <a:p>
            <a:pPr marL="769937" lvl="1" indent="-342900">
              <a:buFont typeface="+mj-lt"/>
              <a:buAutoNum type="alphaLcParenR"/>
            </a:pPr>
            <a:endParaRPr lang="sv-SE" dirty="0"/>
          </a:p>
          <a:p>
            <a:pPr marL="30163" indent="0">
              <a:buNone/>
            </a:pPr>
            <a:endParaRPr lang="sv-SE" sz="1200" dirty="0" smtClean="0">
              <a:latin typeface="Calibri" panose="020F0502020204030204" pitchFamily="34" charset="0"/>
            </a:endParaRPr>
          </a:p>
          <a:p>
            <a:pPr marL="30163" indent="0">
              <a:buNone/>
            </a:pPr>
            <a:endParaRPr lang="sv-SE" sz="1200" dirty="0">
              <a:latin typeface="Calibri" panose="020F0502020204030204" pitchFamily="34" charset="0"/>
            </a:endParaRPr>
          </a:p>
        </p:txBody>
      </p:sp>
      <p:sp>
        <p:nvSpPr>
          <p:cNvPr id="10" name="Rubrik 9">
            <a:extLst>
              <a:ext uri="{FF2B5EF4-FFF2-40B4-BE49-F238E27FC236}">
                <a16:creationId xmlns:a16="http://schemas.microsoft.com/office/drawing/2014/main" id="{B3C3531E-A455-4D0E-8449-497BEEF2B4BA}"/>
              </a:ext>
            </a:extLst>
          </p:cNvPr>
          <p:cNvSpPr>
            <a:spLocks noGrp="1"/>
          </p:cNvSpPr>
          <p:nvPr>
            <p:ph type="title"/>
          </p:nvPr>
        </p:nvSpPr>
        <p:spPr/>
        <p:txBody>
          <a:bodyPr/>
          <a:lstStyle/>
          <a:p>
            <a:r>
              <a:rPr lang="sv-SE" sz="3600" dirty="0" smtClean="0"/>
              <a:t>Mål och syfte </a:t>
            </a:r>
            <a:endParaRPr lang="en-GB" sz="3600" dirty="0"/>
          </a:p>
        </p:txBody>
      </p:sp>
      <p:pic>
        <p:nvPicPr>
          <p:cNvPr id="6" name="Bild 2" descr="Lärarförbundet">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95" y="6477000"/>
            <a:ext cx="1409700" cy="250825"/>
          </a:xfrm>
          <a:prstGeom prst="rect">
            <a:avLst/>
          </a:prstGeom>
          <a:noFill/>
          <a:ln>
            <a:noFill/>
          </a:ln>
        </p:spPr>
      </p:pic>
      <p:pic>
        <p:nvPicPr>
          <p:cNvPr id="7" name="Bildobjekt 6" descr="SKL_sRGB [Konvert].emf"/>
          <p:cNvPicPr/>
          <p:nvPr/>
        </p:nvPicPr>
        <p:blipFill>
          <a:blip r:embed="rId5"/>
          <a:stretch>
            <a:fillRect/>
          </a:stretch>
        </p:blipFill>
        <p:spPr>
          <a:xfrm>
            <a:off x="3103245" y="6258560"/>
            <a:ext cx="1158240" cy="469265"/>
          </a:xfrm>
          <a:prstGeom prst="rect">
            <a:avLst/>
          </a:prstGeom>
        </p:spPr>
      </p:pic>
      <p:pic>
        <p:nvPicPr>
          <p:cNvPr id="8" name="Bildobjekt 7"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12205" y="6135739"/>
            <a:ext cx="883920" cy="584200"/>
          </a:xfrm>
          <a:prstGeom prst="rect">
            <a:avLst/>
          </a:prstGeom>
          <a:noFill/>
          <a:ln>
            <a:noFill/>
          </a:ln>
        </p:spPr>
      </p:pic>
      <p:pic>
        <p:nvPicPr>
          <p:cNvPr id="9" name="Bild 1" descr="Sobona logo_svart_gron_CMY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6635" y="6258560"/>
            <a:ext cx="1103067" cy="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627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tshållare för innehåll 10">
            <a:extLst>
              <a:ext uri="{FF2B5EF4-FFF2-40B4-BE49-F238E27FC236}">
                <a16:creationId xmlns:a16="http://schemas.microsoft.com/office/drawing/2014/main" id="{CB1F53A5-F1D2-49D7-9B53-3657B3255511}"/>
              </a:ext>
            </a:extLst>
          </p:cNvPr>
          <p:cNvSpPr>
            <a:spLocks noGrp="1"/>
          </p:cNvSpPr>
          <p:nvPr>
            <p:ph idx="1"/>
          </p:nvPr>
        </p:nvSpPr>
        <p:spPr>
          <a:xfrm>
            <a:off x="838200" y="1791115"/>
            <a:ext cx="9812178" cy="2972796"/>
          </a:xfrm>
        </p:spPr>
        <p:txBody>
          <a:bodyPr>
            <a:normAutofit/>
          </a:bodyPr>
          <a:lstStyle/>
          <a:p>
            <a:pPr marL="514350" indent="-514350">
              <a:buAutoNum type="arabicPeriod"/>
            </a:pPr>
            <a:r>
              <a:rPr lang="sv-SE" sz="2600" dirty="0" smtClean="0"/>
              <a:t>Enas om nuläge och målbild</a:t>
            </a:r>
          </a:p>
          <a:p>
            <a:pPr marL="514350" indent="-514350">
              <a:buAutoNum type="arabicPeriod"/>
            </a:pPr>
            <a:r>
              <a:rPr lang="sv-SE" sz="2600" dirty="0" smtClean="0"/>
              <a:t>Identifiera </a:t>
            </a:r>
            <a:r>
              <a:rPr lang="sv-SE" sz="2600" dirty="0"/>
              <a:t>pågående respektive nya aktiviteter </a:t>
            </a:r>
            <a:endParaRPr lang="sv-SE" sz="2600" dirty="0" smtClean="0"/>
          </a:p>
          <a:p>
            <a:pPr marL="514350" indent="-514350">
              <a:buAutoNum type="arabicPeriod"/>
            </a:pPr>
            <a:r>
              <a:rPr lang="sv-SE" sz="2600" dirty="0" smtClean="0"/>
              <a:t>Värdera </a:t>
            </a:r>
            <a:r>
              <a:rPr lang="sv-SE" sz="2600" dirty="0"/>
              <a:t>de nya aktiviteterna utifrån prioritering i tid och effekt </a:t>
            </a:r>
            <a:endParaRPr lang="sv-SE" sz="2600" dirty="0" smtClean="0"/>
          </a:p>
          <a:p>
            <a:pPr marL="514350" indent="-514350">
              <a:buAutoNum type="arabicPeriod"/>
            </a:pPr>
            <a:r>
              <a:rPr lang="sv-SE" sz="2600" dirty="0" smtClean="0"/>
              <a:t>Skapa en helhetssyn över prioriterade aktiviteter </a:t>
            </a:r>
          </a:p>
          <a:p>
            <a:pPr marL="514350" indent="-514350">
              <a:buAutoNum type="arabicPeriod"/>
            </a:pPr>
            <a:r>
              <a:rPr lang="sv-SE" sz="2600" dirty="0" smtClean="0"/>
              <a:t>Gör </a:t>
            </a:r>
            <a:r>
              <a:rPr lang="sv-SE" sz="2600" dirty="0"/>
              <a:t>en sammanfattande analys och fortsätt arbetet på hemmaplan! </a:t>
            </a:r>
          </a:p>
          <a:p>
            <a:pPr marL="514350" indent="-514350">
              <a:buAutoNum type="arabicPeriod"/>
            </a:pPr>
            <a:endParaRPr lang="sv-SE" i="1" dirty="0"/>
          </a:p>
          <a:p>
            <a:pPr marL="427037" lvl="1" indent="0">
              <a:buNone/>
            </a:pPr>
            <a:endParaRPr lang="sv-SE" i="1" dirty="0"/>
          </a:p>
          <a:p>
            <a:pPr>
              <a:buFontTx/>
              <a:buChar char="-"/>
            </a:pPr>
            <a:endParaRPr lang="sv-SE" dirty="0" smtClean="0"/>
          </a:p>
          <a:p>
            <a:pPr marL="0" indent="0">
              <a:buNone/>
            </a:pPr>
            <a:endParaRPr lang="sv-SE" dirty="0"/>
          </a:p>
          <a:p>
            <a:pPr marL="769937" lvl="1" indent="-342900">
              <a:buFont typeface="+mj-lt"/>
              <a:buAutoNum type="alphaLcParenR"/>
            </a:pPr>
            <a:endParaRPr lang="sv-SE" dirty="0"/>
          </a:p>
          <a:p>
            <a:pPr marL="30163" indent="0">
              <a:buNone/>
            </a:pPr>
            <a:endParaRPr lang="sv-SE" sz="1200" dirty="0" smtClean="0">
              <a:latin typeface="Calibri" panose="020F0502020204030204" pitchFamily="34" charset="0"/>
            </a:endParaRPr>
          </a:p>
          <a:p>
            <a:pPr marL="30163" indent="0">
              <a:buNone/>
            </a:pPr>
            <a:endParaRPr lang="sv-SE" sz="1200" dirty="0">
              <a:latin typeface="Calibri" panose="020F0502020204030204" pitchFamily="34" charset="0"/>
            </a:endParaRPr>
          </a:p>
        </p:txBody>
      </p:sp>
      <p:sp>
        <p:nvSpPr>
          <p:cNvPr id="10" name="Rubrik 9">
            <a:extLst>
              <a:ext uri="{FF2B5EF4-FFF2-40B4-BE49-F238E27FC236}">
                <a16:creationId xmlns:a16="http://schemas.microsoft.com/office/drawing/2014/main" id="{B3C3531E-A455-4D0E-8449-497BEEF2B4BA}"/>
              </a:ext>
            </a:extLst>
          </p:cNvPr>
          <p:cNvSpPr>
            <a:spLocks noGrp="1"/>
          </p:cNvSpPr>
          <p:nvPr>
            <p:ph type="title"/>
          </p:nvPr>
        </p:nvSpPr>
        <p:spPr/>
        <p:txBody>
          <a:bodyPr/>
          <a:lstStyle/>
          <a:p>
            <a:r>
              <a:rPr lang="sv-SE" sz="3600" dirty="0" smtClean="0"/>
              <a:t>Metod i fem steg </a:t>
            </a:r>
            <a:endParaRPr lang="en-GB" sz="3600" dirty="0"/>
          </a:p>
        </p:txBody>
      </p:sp>
      <p:pic>
        <p:nvPicPr>
          <p:cNvPr id="6" name="Bild 2" descr="Lärarförbundet">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95" y="6477000"/>
            <a:ext cx="1409700" cy="250825"/>
          </a:xfrm>
          <a:prstGeom prst="rect">
            <a:avLst/>
          </a:prstGeom>
          <a:noFill/>
          <a:ln>
            <a:noFill/>
          </a:ln>
        </p:spPr>
      </p:pic>
      <p:pic>
        <p:nvPicPr>
          <p:cNvPr id="7" name="Bildobjekt 6" descr="SKL_sRGB [Konvert].emf"/>
          <p:cNvPicPr/>
          <p:nvPr/>
        </p:nvPicPr>
        <p:blipFill>
          <a:blip r:embed="rId5"/>
          <a:stretch>
            <a:fillRect/>
          </a:stretch>
        </p:blipFill>
        <p:spPr>
          <a:xfrm>
            <a:off x="3103245" y="6258560"/>
            <a:ext cx="1158240" cy="469265"/>
          </a:xfrm>
          <a:prstGeom prst="rect">
            <a:avLst/>
          </a:prstGeom>
        </p:spPr>
      </p:pic>
      <p:pic>
        <p:nvPicPr>
          <p:cNvPr id="8" name="Bildobjekt 7"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12205" y="6135739"/>
            <a:ext cx="883920" cy="584200"/>
          </a:xfrm>
          <a:prstGeom prst="rect">
            <a:avLst/>
          </a:prstGeom>
          <a:noFill/>
          <a:ln>
            <a:noFill/>
          </a:ln>
        </p:spPr>
      </p:pic>
      <p:pic>
        <p:nvPicPr>
          <p:cNvPr id="9" name="Bild 1" descr="Sobona logo_svart_gron_CMY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6635" y="6258560"/>
            <a:ext cx="1103067" cy="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Diagram 2"/>
          <p:cNvGraphicFramePr/>
          <p:nvPr>
            <p:extLst>
              <p:ext uri="{D42A27DB-BD31-4B8C-83A1-F6EECF244321}">
                <p14:modId xmlns:p14="http://schemas.microsoft.com/office/powerpoint/2010/main" val="4229858593"/>
              </p:ext>
            </p:extLst>
          </p:nvPr>
        </p:nvGraphicFramePr>
        <p:xfrm>
          <a:off x="1422400" y="4185584"/>
          <a:ext cx="8445500" cy="172437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2465996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tshållare för innehåll 10">
            <a:extLst>
              <a:ext uri="{FF2B5EF4-FFF2-40B4-BE49-F238E27FC236}">
                <a16:creationId xmlns:a16="http://schemas.microsoft.com/office/drawing/2014/main" id="{CB1F53A5-F1D2-49D7-9B53-3657B3255511}"/>
              </a:ext>
            </a:extLst>
          </p:cNvPr>
          <p:cNvSpPr>
            <a:spLocks noGrp="1"/>
          </p:cNvSpPr>
          <p:nvPr>
            <p:ph idx="1"/>
          </p:nvPr>
        </p:nvSpPr>
        <p:spPr>
          <a:xfrm>
            <a:off x="838200" y="1791115"/>
            <a:ext cx="9812178" cy="3738598"/>
          </a:xfrm>
        </p:spPr>
        <p:txBody>
          <a:bodyPr>
            <a:normAutofit/>
          </a:bodyPr>
          <a:lstStyle/>
          <a:p>
            <a:pPr marL="0" indent="0">
              <a:buNone/>
            </a:pPr>
            <a:r>
              <a:rPr lang="sv-SE" sz="2600" dirty="0" smtClean="0"/>
              <a:t>Ert </a:t>
            </a:r>
            <a:r>
              <a:rPr lang="sv-SE" sz="2600" dirty="0"/>
              <a:t>nuläge: Vilka särskilda lokala förutsättningar påverkar er kompetensförsörjning? </a:t>
            </a:r>
            <a:endParaRPr lang="sv-SE" sz="2600" dirty="0" smtClean="0"/>
          </a:p>
          <a:p>
            <a:pPr lvl="1">
              <a:buFontTx/>
              <a:buChar char="-"/>
            </a:pPr>
            <a:r>
              <a:rPr lang="sv-SE" i="1" dirty="0" smtClean="0"/>
              <a:t>Särskilda </a:t>
            </a:r>
            <a:r>
              <a:rPr lang="sv-SE" i="1" dirty="0"/>
              <a:t>förutsättningar skulle </a:t>
            </a:r>
            <a:r>
              <a:rPr lang="sv-SE" i="1" dirty="0" smtClean="0"/>
              <a:t>till exempel kunna </a:t>
            </a:r>
            <a:r>
              <a:rPr lang="sv-SE" i="1" dirty="0"/>
              <a:t>vara andel </a:t>
            </a:r>
            <a:r>
              <a:rPr lang="sv-SE" i="1" dirty="0" smtClean="0"/>
              <a:t>behöriga lärare, </a:t>
            </a:r>
            <a:r>
              <a:rPr lang="sv-SE" i="1" dirty="0"/>
              <a:t>lärartäthet, personalomsättning, demografi, </a:t>
            </a:r>
            <a:r>
              <a:rPr lang="sv-SE" i="1" dirty="0" smtClean="0"/>
              <a:t>sjukfrånvaro, hur </a:t>
            </a:r>
            <a:r>
              <a:rPr lang="sv-SE" i="1" dirty="0"/>
              <a:t>detta ser ut i olika skolor, m.m.</a:t>
            </a:r>
          </a:p>
          <a:p>
            <a:pPr marL="0" indent="0">
              <a:buNone/>
            </a:pPr>
            <a:r>
              <a:rPr lang="sv-SE" sz="2600" dirty="0" smtClean="0"/>
              <a:t>Utifrån </a:t>
            </a:r>
            <a:r>
              <a:rPr lang="sv-SE" sz="2600" dirty="0"/>
              <a:t>nuläget: Vad är målbilden för er </a:t>
            </a:r>
            <a:r>
              <a:rPr lang="sv-SE" sz="2600" dirty="0" smtClean="0"/>
              <a:t>kompetensförsörjning?</a:t>
            </a:r>
          </a:p>
          <a:p>
            <a:pPr lvl="1">
              <a:buFontTx/>
              <a:buChar char="-"/>
            </a:pPr>
            <a:r>
              <a:rPr lang="sv-SE" i="1" dirty="0" smtClean="0"/>
              <a:t>Målbilden kan innehålla förbättringar, </a:t>
            </a:r>
            <a:r>
              <a:rPr lang="sv-SE" i="1" dirty="0"/>
              <a:t>till exempel: mål för andel behöriga, särskilt mål för andel </a:t>
            </a:r>
            <a:r>
              <a:rPr lang="sv-SE" i="1" dirty="0" smtClean="0"/>
              <a:t>behöriga lärare </a:t>
            </a:r>
            <a:r>
              <a:rPr lang="sv-SE" i="1" dirty="0"/>
              <a:t>i bristämnen, behörighet i olika skolor, m.m.</a:t>
            </a:r>
          </a:p>
          <a:p>
            <a:pPr marL="427037" lvl="1" indent="0">
              <a:buNone/>
            </a:pPr>
            <a:endParaRPr lang="sv-SE" i="1" dirty="0"/>
          </a:p>
          <a:p>
            <a:pPr>
              <a:buFontTx/>
              <a:buChar char="-"/>
            </a:pPr>
            <a:endParaRPr lang="sv-SE" dirty="0" smtClean="0"/>
          </a:p>
          <a:p>
            <a:pPr marL="0" indent="0">
              <a:buNone/>
            </a:pPr>
            <a:endParaRPr lang="sv-SE" dirty="0"/>
          </a:p>
          <a:p>
            <a:pPr marL="769937" lvl="1" indent="-342900">
              <a:buFont typeface="+mj-lt"/>
              <a:buAutoNum type="alphaLcParenR"/>
            </a:pPr>
            <a:endParaRPr lang="sv-SE" dirty="0"/>
          </a:p>
          <a:p>
            <a:pPr marL="30163" indent="0">
              <a:buNone/>
            </a:pPr>
            <a:endParaRPr lang="sv-SE" sz="1200" dirty="0" smtClean="0">
              <a:latin typeface="Calibri" panose="020F0502020204030204" pitchFamily="34" charset="0"/>
            </a:endParaRPr>
          </a:p>
          <a:p>
            <a:pPr marL="30163" indent="0">
              <a:buNone/>
            </a:pPr>
            <a:endParaRPr lang="sv-SE" sz="1200" dirty="0">
              <a:latin typeface="Calibri" panose="020F0502020204030204" pitchFamily="34" charset="0"/>
            </a:endParaRPr>
          </a:p>
        </p:txBody>
      </p:sp>
      <p:sp>
        <p:nvSpPr>
          <p:cNvPr id="10" name="Rubrik 9">
            <a:extLst>
              <a:ext uri="{FF2B5EF4-FFF2-40B4-BE49-F238E27FC236}">
                <a16:creationId xmlns:a16="http://schemas.microsoft.com/office/drawing/2014/main" id="{B3C3531E-A455-4D0E-8449-497BEEF2B4BA}"/>
              </a:ext>
            </a:extLst>
          </p:cNvPr>
          <p:cNvSpPr>
            <a:spLocks noGrp="1"/>
          </p:cNvSpPr>
          <p:nvPr>
            <p:ph type="title"/>
          </p:nvPr>
        </p:nvSpPr>
        <p:spPr/>
        <p:txBody>
          <a:bodyPr/>
          <a:lstStyle/>
          <a:p>
            <a:r>
              <a:rPr lang="sv-SE" sz="3600" dirty="0"/>
              <a:t>1. </a:t>
            </a:r>
            <a:r>
              <a:rPr lang="sv-SE" sz="3600" dirty="0" smtClean="0"/>
              <a:t>Enas om nuläge </a:t>
            </a:r>
            <a:r>
              <a:rPr lang="sv-SE" sz="3600" dirty="0"/>
              <a:t>och önskat läge </a:t>
            </a:r>
            <a:endParaRPr lang="en-GB" sz="3600" dirty="0"/>
          </a:p>
        </p:txBody>
      </p:sp>
      <p:pic>
        <p:nvPicPr>
          <p:cNvPr id="6" name="Bild 2" descr="Lärarförbundet">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95" y="6477000"/>
            <a:ext cx="1409700" cy="250825"/>
          </a:xfrm>
          <a:prstGeom prst="rect">
            <a:avLst/>
          </a:prstGeom>
          <a:noFill/>
          <a:ln>
            <a:noFill/>
          </a:ln>
        </p:spPr>
      </p:pic>
      <p:pic>
        <p:nvPicPr>
          <p:cNvPr id="7" name="Bildobjekt 6" descr="SKL_sRGB [Konvert].emf"/>
          <p:cNvPicPr/>
          <p:nvPr/>
        </p:nvPicPr>
        <p:blipFill>
          <a:blip r:embed="rId5"/>
          <a:stretch>
            <a:fillRect/>
          </a:stretch>
        </p:blipFill>
        <p:spPr>
          <a:xfrm>
            <a:off x="3103245" y="6258560"/>
            <a:ext cx="1158240" cy="469265"/>
          </a:xfrm>
          <a:prstGeom prst="rect">
            <a:avLst/>
          </a:prstGeom>
        </p:spPr>
      </p:pic>
      <p:pic>
        <p:nvPicPr>
          <p:cNvPr id="8" name="Bildobjekt 7"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12205" y="6135739"/>
            <a:ext cx="883920" cy="584200"/>
          </a:xfrm>
          <a:prstGeom prst="rect">
            <a:avLst/>
          </a:prstGeom>
          <a:noFill/>
          <a:ln>
            <a:noFill/>
          </a:ln>
        </p:spPr>
      </p:pic>
      <p:pic>
        <p:nvPicPr>
          <p:cNvPr id="9" name="Bild 1" descr="Sobona logo_svart_gron_CMY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6635" y="6258560"/>
            <a:ext cx="1103067" cy="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Diagram 11"/>
          <p:cNvGraphicFramePr/>
          <p:nvPr>
            <p:extLst>
              <p:ext uri="{D42A27DB-BD31-4B8C-83A1-F6EECF244321}">
                <p14:modId xmlns:p14="http://schemas.microsoft.com/office/powerpoint/2010/main" val="4170213270"/>
              </p:ext>
            </p:extLst>
          </p:nvPr>
        </p:nvGraphicFramePr>
        <p:xfrm>
          <a:off x="7747635" y="-1"/>
          <a:ext cx="4287997" cy="71120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1066650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tshållare för innehåll 10">
            <a:extLst>
              <a:ext uri="{FF2B5EF4-FFF2-40B4-BE49-F238E27FC236}">
                <a16:creationId xmlns:a16="http://schemas.microsoft.com/office/drawing/2014/main" id="{CB1F53A5-F1D2-49D7-9B53-3657B3255511}"/>
              </a:ext>
            </a:extLst>
          </p:cNvPr>
          <p:cNvSpPr>
            <a:spLocks noGrp="1"/>
          </p:cNvSpPr>
          <p:nvPr>
            <p:ph idx="1"/>
          </p:nvPr>
        </p:nvSpPr>
        <p:spPr>
          <a:xfrm>
            <a:off x="838200" y="1791115"/>
            <a:ext cx="9812178" cy="3738598"/>
          </a:xfrm>
        </p:spPr>
        <p:txBody>
          <a:bodyPr/>
          <a:lstStyle/>
          <a:p>
            <a:pPr marL="0" indent="0">
              <a:buNone/>
            </a:pPr>
            <a:r>
              <a:rPr lang="sv-SE" dirty="0" smtClean="0"/>
              <a:t>Identifiera pågående respektive nya aktiviteter inom områdena lönebildning, arbetsorganisation, arbetstider och arbetsmiljö </a:t>
            </a:r>
          </a:p>
          <a:p>
            <a:pPr marL="427037" lvl="1" indent="0">
              <a:buNone/>
            </a:pPr>
            <a:endParaRPr lang="sv-SE" dirty="0"/>
          </a:p>
          <a:p>
            <a:pPr marL="30163" indent="0">
              <a:buNone/>
            </a:pPr>
            <a:endParaRPr lang="sv-SE" sz="1200" dirty="0" smtClean="0">
              <a:latin typeface="Calibri" panose="020F0502020204030204" pitchFamily="34" charset="0"/>
            </a:endParaRPr>
          </a:p>
          <a:p>
            <a:pPr marL="30163" indent="0">
              <a:buNone/>
            </a:pPr>
            <a:endParaRPr lang="sv-SE" sz="1200" dirty="0">
              <a:latin typeface="Calibri" panose="020F0502020204030204" pitchFamily="34" charset="0"/>
            </a:endParaRPr>
          </a:p>
        </p:txBody>
      </p:sp>
      <p:sp>
        <p:nvSpPr>
          <p:cNvPr id="10" name="Rubrik 9">
            <a:extLst>
              <a:ext uri="{FF2B5EF4-FFF2-40B4-BE49-F238E27FC236}">
                <a16:creationId xmlns:a16="http://schemas.microsoft.com/office/drawing/2014/main" id="{B3C3531E-A455-4D0E-8449-497BEEF2B4BA}"/>
              </a:ext>
            </a:extLst>
          </p:cNvPr>
          <p:cNvSpPr>
            <a:spLocks noGrp="1"/>
          </p:cNvSpPr>
          <p:nvPr>
            <p:ph type="title"/>
          </p:nvPr>
        </p:nvSpPr>
        <p:spPr/>
        <p:txBody>
          <a:bodyPr/>
          <a:lstStyle/>
          <a:p>
            <a:r>
              <a:rPr lang="sv-SE" sz="3600" dirty="0" smtClean="0"/>
              <a:t>2. Identifiera pågående respektive nya aktiviteter   </a:t>
            </a:r>
            <a:endParaRPr lang="en-GB" sz="3600" dirty="0"/>
          </a:p>
        </p:txBody>
      </p:sp>
      <p:pic>
        <p:nvPicPr>
          <p:cNvPr id="6" name="Bild 2" descr="Lärarförbundet">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95" y="6477000"/>
            <a:ext cx="1409700" cy="250825"/>
          </a:xfrm>
          <a:prstGeom prst="rect">
            <a:avLst/>
          </a:prstGeom>
          <a:noFill/>
          <a:ln>
            <a:noFill/>
          </a:ln>
        </p:spPr>
      </p:pic>
      <p:pic>
        <p:nvPicPr>
          <p:cNvPr id="7" name="Bildobjekt 6" descr="SKL_sRGB [Konvert].emf"/>
          <p:cNvPicPr/>
          <p:nvPr/>
        </p:nvPicPr>
        <p:blipFill>
          <a:blip r:embed="rId5"/>
          <a:stretch>
            <a:fillRect/>
          </a:stretch>
        </p:blipFill>
        <p:spPr>
          <a:xfrm>
            <a:off x="3103245" y="6258560"/>
            <a:ext cx="1158240" cy="469265"/>
          </a:xfrm>
          <a:prstGeom prst="rect">
            <a:avLst/>
          </a:prstGeom>
        </p:spPr>
      </p:pic>
      <p:pic>
        <p:nvPicPr>
          <p:cNvPr id="8" name="Bildobjekt 7"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12205" y="6135739"/>
            <a:ext cx="883920" cy="584200"/>
          </a:xfrm>
          <a:prstGeom prst="rect">
            <a:avLst/>
          </a:prstGeom>
          <a:noFill/>
          <a:ln>
            <a:noFill/>
          </a:ln>
        </p:spPr>
      </p:pic>
      <p:pic>
        <p:nvPicPr>
          <p:cNvPr id="9" name="Bild 1" descr="Sobona logo_svart_gron_CMY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6635" y="6258560"/>
            <a:ext cx="1103067" cy="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 name="Diagram 12"/>
          <p:cNvGraphicFramePr/>
          <p:nvPr>
            <p:extLst>
              <p:ext uri="{D42A27DB-BD31-4B8C-83A1-F6EECF244321}">
                <p14:modId xmlns:p14="http://schemas.microsoft.com/office/powerpoint/2010/main" val="3096499980"/>
              </p:ext>
            </p:extLst>
          </p:nvPr>
        </p:nvGraphicFramePr>
        <p:xfrm>
          <a:off x="7747635" y="-1"/>
          <a:ext cx="4287997" cy="71120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1532254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tshållare för innehåll 10">
            <a:extLst>
              <a:ext uri="{FF2B5EF4-FFF2-40B4-BE49-F238E27FC236}">
                <a16:creationId xmlns:a16="http://schemas.microsoft.com/office/drawing/2014/main" id="{CB1F53A5-F1D2-49D7-9B53-3657B3255511}"/>
              </a:ext>
            </a:extLst>
          </p:cNvPr>
          <p:cNvSpPr>
            <a:spLocks noGrp="1"/>
          </p:cNvSpPr>
          <p:nvPr>
            <p:ph idx="1"/>
          </p:nvPr>
        </p:nvSpPr>
        <p:spPr>
          <a:xfrm>
            <a:off x="838199" y="1791114"/>
            <a:ext cx="10715625" cy="4467446"/>
          </a:xfrm>
        </p:spPr>
        <p:txBody>
          <a:bodyPr>
            <a:normAutofit fontScale="70000" lnSpcReduction="20000"/>
          </a:bodyPr>
          <a:lstStyle/>
          <a:p>
            <a:pPr marL="0" indent="0">
              <a:buNone/>
            </a:pPr>
            <a:r>
              <a:rPr lang="sv-SE" sz="3700" dirty="0"/>
              <a:t>Hur arbetar </a:t>
            </a:r>
            <a:r>
              <a:rPr lang="sv-SE" sz="3700" dirty="0" smtClean="0"/>
              <a:t>ni </a:t>
            </a:r>
            <a:r>
              <a:rPr lang="sv-SE" sz="3700" dirty="0"/>
              <a:t>med </a:t>
            </a:r>
            <a:r>
              <a:rPr lang="sv-SE" sz="3700" b="1" dirty="0"/>
              <a:t>lönebildning</a:t>
            </a:r>
            <a:r>
              <a:rPr lang="sv-SE" sz="3700" dirty="0"/>
              <a:t> kopplat till strategisk kompetensförsörjning? </a:t>
            </a:r>
            <a:r>
              <a:rPr lang="sv-SE" sz="3700" i="1" dirty="0" smtClean="0"/>
              <a:t>Är det en fortsatt relevant aktivitet?</a:t>
            </a:r>
            <a:endParaRPr lang="sv-SE" sz="3700" i="1" dirty="0"/>
          </a:p>
          <a:p>
            <a:pPr marL="0" indent="0">
              <a:buNone/>
            </a:pPr>
            <a:endParaRPr lang="sv-SE" sz="1800" dirty="0"/>
          </a:p>
          <a:p>
            <a:pPr marL="914400" lvl="1" indent="-457200">
              <a:buFont typeface="+mj-lt"/>
              <a:buAutoNum type="arabicPeriod"/>
            </a:pPr>
            <a:r>
              <a:rPr lang="sv-SE" sz="2900" dirty="0" smtClean="0"/>
              <a:t>…</a:t>
            </a:r>
          </a:p>
          <a:p>
            <a:pPr marL="914400" lvl="1" indent="-457200">
              <a:buFont typeface="+mj-lt"/>
              <a:buAutoNum type="arabicPeriod"/>
            </a:pPr>
            <a:r>
              <a:rPr lang="sv-SE" sz="2900" dirty="0" smtClean="0"/>
              <a:t>…</a:t>
            </a:r>
          </a:p>
          <a:p>
            <a:pPr marL="914400" lvl="1" indent="-457200">
              <a:buFont typeface="+mj-lt"/>
              <a:buAutoNum type="arabicPeriod"/>
            </a:pPr>
            <a:r>
              <a:rPr lang="sv-SE" sz="2900" dirty="0" smtClean="0"/>
              <a:t>…</a:t>
            </a:r>
            <a:endParaRPr lang="sv-SE" sz="2900" dirty="0"/>
          </a:p>
          <a:p>
            <a:pPr marL="914400" lvl="1" indent="-457200">
              <a:buFont typeface="+mj-lt"/>
              <a:buAutoNum type="arabicPeriod"/>
            </a:pPr>
            <a:r>
              <a:rPr lang="sv-SE" sz="2900" dirty="0" smtClean="0"/>
              <a:t>…</a:t>
            </a:r>
          </a:p>
          <a:p>
            <a:pPr lvl="1"/>
            <a:endParaRPr lang="sv-SE" sz="1200" dirty="0"/>
          </a:p>
          <a:p>
            <a:pPr marL="0" indent="0">
              <a:buNone/>
            </a:pPr>
            <a:r>
              <a:rPr lang="sv-SE" sz="3700" dirty="0"/>
              <a:t>Hur </a:t>
            </a:r>
            <a:r>
              <a:rPr lang="sv-SE" sz="3700" dirty="0" smtClean="0"/>
              <a:t>borde ni arbeta ytterligare/annorlunda med </a:t>
            </a:r>
            <a:r>
              <a:rPr lang="sv-SE" sz="3700" b="1" dirty="0" smtClean="0"/>
              <a:t>lönebildning</a:t>
            </a:r>
            <a:r>
              <a:rPr lang="sv-SE" sz="3700" dirty="0" smtClean="0"/>
              <a:t> </a:t>
            </a:r>
            <a:r>
              <a:rPr lang="sv-SE" sz="3700" dirty="0"/>
              <a:t>kopplat till strategisk </a:t>
            </a:r>
            <a:r>
              <a:rPr lang="sv-SE" sz="3700" dirty="0" smtClean="0"/>
              <a:t>kompetensförsörjning? </a:t>
            </a:r>
          </a:p>
          <a:p>
            <a:pPr marL="0" indent="0">
              <a:buNone/>
            </a:pPr>
            <a:endParaRPr lang="sv-SE" sz="1600" dirty="0"/>
          </a:p>
          <a:p>
            <a:pPr marL="800100" lvl="1" indent="-342900">
              <a:buFont typeface="+mj-lt"/>
              <a:buAutoNum type="arabicPeriod"/>
            </a:pPr>
            <a:r>
              <a:rPr lang="sv-SE" sz="2900" dirty="0"/>
              <a:t>…</a:t>
            </a:r>
          </a:p>
          <a:p>
            <a:pPr marL="800100" lvl="1" indent="-342900">
              <a:buFont typeface="+mj-lt"/>
              <a:buAutoNum type="arabicPeriod"/>
            </a:pPr>
            <a:r>
              <a:rPr lang="sv-SE" sz="2900" dirty="0"/>
              <a:t>…</a:t>
            </a:r>
          </a:p>
          <a:p>
            <a:pPr marL="800100" lvl="1" indent="-342900">
              <a:buFont typeface="+mj-lt"/>
              <a:buAutoNum type="arabicPeriod"/>
            </a:pPr>
            <a:r>
              <a:rPr lang="sv-SE" sz="2900" dirty="0"/>
              <a:t>…</a:t>
            </a:r>
          </a:p>
          <a:p>
            <a:pPr marL="800100" lvl="1" indent="-342900">
              <a:buFont typeface="+mj-lt"/>
              <a:buAutoNum type="arabicPeriod"/>
            </a:pPr>
            <a:r>
              <a:rPr lang="sv-SE" sz="2900" dirty="0"/>
              <a:t>…</a:t>
            </a:r>
          </a:p>
          <a:p>
            <a:endParaRPr lang="sv-SE" sz="1200" dirty="0">
              <a:latin typeface="Calibri" panose="020F0502020204030204" pitchFamily="34" charset="0"/>
            </a:endParaRPr>
          </a:p>
        </p:txBody>
      </p:sp>
      <p:sp>
        <p:nvSpPr>
          <p:cNvPr id="10" name="Rubrik 9">
            <a:extLst>
              <a:ext uri="{FF2B5EF4-FFF2-40B4-BE49-F238E27FC236}">
                <a16:creationId xmlns:a16="http://schemas.microsoft.com/office/drawing/2014/main" id="{B3C3531E-A455-4D0E-8449-497BEEF2B4BA}"/>
              </a:ext>
            </a:extLst>
          </p:cNvPr>
          <p:cNvSpPr>
            <a:spLocks noGrp="1"/>
          </p:cNvSpPr>
          <p:nvPr>
            <p:ph type="title"/>
          </p:nvPr>
        </p:nvSpPr>
        <p:spPr/>
        <p:txBody>
          <a:bodyPr/>
          <a:lstStyle/>
          <a:p>
            <a:r>
              <a:rPr lang="sv-SE" sz="3600" dirty="0"/>
              <a:t>2</a:t>
            </a:r>
            <a:r>
              <a:rPr lang="sv-SE" sz="3600" dirty="0" smtClean="0"/>
              <a:t>. </a:t>
            </a:r>
            <a:r>
              <a:rPr lang="sv-SE" sz="3600" dirty="0"/>
              <a:t>Identifiera </a:t>
            </a:r>
            <a:r>
              <a:rPr lang="sv-SE" sz="3600" dirty="0" smtClean="0"/>
              <a:t>aktiviteter inom lönebildning   </a:t>
            </a:r>
            <a:endParaRPr lang="en-GB" sz="3600" dirty="0"/>
          </a:p>
        </p:txBody>
      </p:sp>
      <p:pic>
        <p:nvPicPr>
          <p:cNvPr id="6" name="Bild 2" descr="Lärarförbundet">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95" y="6477000"/>
            <a:ext cx="1409700" cy="250825"/>
          </a:xfrm>
          <a:prstGeom prst="rect">
            <a:avLst/>
          </a:prstGeom>
          <a:noFill/>
          <a:ln>
            <a:noFill/>
          </a:ln>
        </p:spPr>
      </p:pic>
      <p:pic>
        <p:nvPicPr>
          <p:cNvPr id="9" name="Bildobjekt 8" descr="SKL_sRGB [Konvert].emf"/>
          <p:cNvPicPr/>
          <p:nvPr/>
        </p:nvPicPr>
        <p:blipFill>
          <a:blip r:embed="rId5"/>
          <a:stretch>
            <a:fillRect/>
          </a:stretch>
        </p:blipFill>
        <p:spPr>
          <a:xfrm>
            <a:off x="3103245" y="6258560"/>
            <a:ext cx="1158240" cy="469265"/>
          </a:xfrm>
          <a:prstGeom prst="rect">
            <a:avLst/>
          </a:prstGeom>
        </p:spPr>
      </p:pic>
      <p:pic>
        <p:nvPicPr>
          <p:cNvPr id="12" name="Bildobjekt 11"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12205" y="6135739"/>
            <a:ext cx="883920" cy="584200"/>
          </a:xfrm>
          <a:prstGeom prst="rect">
            <a:avLst/>
          </a:prstGeom>
          <a:noFill/>
          <a:ln>
            <a:noFill/>
          </a:ln>
        </p:spPr>
      </p:pic>
      <p:pic>
        <p:nvPicPr>
          <p:cNvPr id="13" name="Bild 1" descr="Sobona logo_svart_gron_CMY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6635" y="6258560"/>
            <a:ext cx="1103067" cy="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Diagram 13"/>
          <p:cNvGraphicFramePr/>
          <p:nvPr>
            <p:extLst>
              <p:ext uri="{D42A27DB-BD31-4B8C-83A1-F6EECF244321}">
                <p14:modId xmlns:p14="http://schemas.microsoft.com/office/powerpoint/2010/main" val="3864054700"/>
              </p:ext>
            </p:extLst>
          </p:nvPr>
        </p:nvGraphicFramePr>
        <p:xfrm>
          <a:off x="7747635" y="-1"/>
          <a:ext cx="4287997" cy="71120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2538155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tshållare för innehåll 10">
            <a:extLst>
              <a:ext uri="{FF2B5EF4-FFF2-40B4-BE49-F238E27FC236}">
                <a16:creationId xmlns:a16="http://schemas.microsoft.com/office/drawing/2014/main" id="{CB1F53A5-F1D2-49D7-9B53-3657B3255511}"/>
              </a:ext>
            </a:extLst>
          </p:cNvPr>
          <p:cNvSpPr>
            <a:spLocks noGrp="1"/>
          </p:cNvSpPr>
          <p:nvPr>
            <p:ph idx="1"/>
          </p:nvPr>
        </p:nvSpPr>
        <p:spPr>
          <a:xfrm>
            <a:off x="838199" y="1690688"/>
            <a:ext cx="10857089" cy="4786312"/>
          </a:xfrm>
        </p:spPr>
        <p:txBody>
          <a:bodyPr>
            <a:normAutofit fontScale="92500" lnSpcReduction="20000"/>
          </a:bodyPr>
          <a:lstStyle/>
          <a:p>
            <a:pPr marL="0" indent="0">
              <a:buNone/>
            </a:pPr>
            <a:r>
              <a:rPr lang="sv-SE" dirty="0" smtClean="0"/>
              <a:t>Hur arbetar ni med </a:t>
            </a:r>
            <a:r>
              <a:rPr lang="sv-SE" b="1" dirty="0" smtClean="0"/>
              <a:t>arbetsorganisation, arbetsmiljö och arbetstid </a:t>
            </a:r>
            <a:r>
              <a:rPr lang="sv-SE" dirty="0" smtClean="0"/>
              <a:t>kopplat till strategisk kompetensförsörjning? </a:t>
            </a:r>
            <a:r>
              <a:rPr lang="sv-SE" i="1" dirty="0"/>
              <a:t>Ä</a:t>
            </a:r>
            <a:r>
              <a:rPr lang="sv-SE" i="1" dirty="0" smtClean="0"/>
              <a:t>r det en fortsatt relevant aktivitet?</a:t>
            </a:r>
          </a:p>
          <a:p>
            <a:pPr marL="0" indent="0">
              <a:buNone/>
            </a:pPr>
            <a:endParaRPr lang="sv-SE" sz="1500" dirty="0"/>
          </a:p>
          <a:p>
            <a:pPr marL="800100" lvl="1" indent="-342900">
              <a:buFont typeface="+mj-lt"/>
              <a:buAutoNum type="arabicPeriod"/>
            </a:pPr>
            <a:r>
              <a:rPr lang="sv-SE" dirty="0" smtClean="0"/>
              <a:t>…				1. …				1. …</a:t>
            </a:r>
            <a:endParaRPr lang="sv-SE" dirty="0"/>
          </a:p>
          <a:p>
            <a:pPr marL="800100" lvl="1" indent="-342900">
              <a:buFont typeface="+mj-lt"/>
              <a:buAutoNum type="arabicPeriod"/>
            </a:pPr>
            <a:r>
              <a:rPr lang="sv-SE" dirty="0" smtClean="0"/>
              <a:t>…				2. …				2. …</a:t>
            </a:r>
          </a:p>
          <a:p>
            <a:pPr marL="800100" lvl="1" indent="-342900">
              <a:buFont typeface="+mj-lt"/>
              <a:buAutoNum type="arabicPeriod"/>
            </a:pPr>
            <a:r>
              <a:rPr lang="sv-SE" dirty="0" smtClean="0"/>
              <a:t>…				3. …				3. …</a:t>
            </a:r>
            <a:endParaRPr lang="sv-SE" dirty="0"/>
          </a:p>
          <a:p>
            <a:pPr marL="800100" lvl="1" indent="-342900">
              <a:buFont typeface="+mj-lt"/>
              <a:buAutoNum type="arabicPeriod"/>
            </a:pPr>
            <a:r>
              <a:rPr lang="sv-SE" dirty="0" smtClean="0"/>
              <a:t>…				4. …				4. …</a:t>
            </a:r>
          </a:p>
          <a:p>
            <a:pPr marL="457200" lvl="1" indent="0">
              <a:buNone/>
            </a:pPr>
            <a:endParaRPr lang="sv-SE" sz="2100" dirty="0"/>
          </a:p>
          <a:p>
            <a:pPr marL="0" indent="0">
              <a:buNone/>
            </a:pPr>
            <a:r>
              <a:rPr lang="sv-SE" dirty="0"/>
              <a:t>Hur </a:t>
            </a:r>
            <a:r>
              <a:rPr lang="sv-SE" dirty="0" smtClean="0"/>
              <a:t>borde ni arbeta ytterligare/annorlunda med </a:t>
            </a:r>
            <a:r>
              <a:rPr lang="sv-SE" b="1" dirty="0"/>
              <a:t>arbetsorganisation, arbetsmiljö och arbetstid</a:t>
            </a:r>
            <a:r>
              <a:rPr lang="sv-SE" dirty="0" smtClean="0"/>
              <a:t> </a:t>
            </a:r>
            <a:r>
              <a:rPr lang="sv-SE" dirty="0"/>
              <a:t>kopplat till strategisk </a:t>
            </a:r>
            <a:r>
              <a:rPr lang="sv-SE" dirty="0" smtClean="0"/>
              <a:t>kompetensförsörjning? </a:t>
            </a:r>
          </a:p>
          <a:p>
            <a:pPr marL="0" indent="0">
              <a:buNone/>
            </a:pPr>
            <a:endParaRPr lang="sv-SE" sz="1500" dirty="0"/>
          </a:p>
          <a:p>
            <a:pPr marL="800100" lvl="1" indent="-342900">
              <a:buFont typeface="+mj-lt"/>
              <a:buAutoNum type="arabicPeriod"/>
            </a:pPr>
            <a:r>
              <a:rPr lang="sv-SE" dirty="0"/>
              <a:t>…				1. …				1. …</a:t>
            </a:r>
          </a:p>
          <a:p>
            <a:pPr marL="800100" lvl="1" indent="-342900">
              <a:buFont typeface="+mj-lt"/>
              <a:buAutoNum type="arabicPeriod"/>
            </a:pPr>
            <a:r>
              <a:rPr lang="sv-SE" dirty="0"/>
              <a:t>…				2. …				2. …</a:t>
            </a:r>
          </a:p>
          <a:p>
            <a:pPr marL="800100" lvl="1" indent="-342900">
              <a:buFont typeface="+mj-lt"/>
              <a:buAutoNum type="arabicPeriod"/>
            </a:pPr>
            <a:r>
              <a:rPr lang="sv-SE" dirty="0"/>
              <a:t>…				3. …				3. …</a:t>
            </a:r>
          </a:p>
          <a:p>
            <a:pPr marL="800100" lvl="1" indent="-342900">
              <a:buFont typeface="+mj-lt"/>
              <a:buAutoNum type="arabicPeriod"/>
            </a:pPr>
            <a:r>
              <a:rPr lang="sv-SE" dirty="0"/>
              <a:t>…				4. …				4. …</a:t>
            </a:r>
          </a:p>
          <a:p>
            <a:endParaRPr lang="sv-SE" sz="1200" dirty="0">
              <a:latin typeface="Calibri" panose="020F0502020204030204" pitchFamily="34" charset="0"/>
            </a:endParaRPr>
          </a:p>
        </p:txBody>
      </p:sp>
      <p:sp>
        <p:nvSpPr>
          <p:cNvPr id="10" name="Rubrik 9">
            <a:extLst>
              <a:ext uri="{FF2B5EF4-FFF2-40B4-BE49-F238E27FC236}">
                <a16:creationId xmlns:a16="http://schemas.microsoft.com/office/drawing/2014/main" id="{B3C3531E-A455-4D0E-8449-497BEEF2B4BA}"/>
              </a:ext>
            </a:extLst>
          </p:cNvPr>
          <p:cNvSpPr>
            <a:spLocks noGrp="1"/>
          </p:cNvSpPr>
          <p:nvPr>
            <p:ph type="title"/>
          </p:nvPr>
        </p:nvSpPr>
        <p:spPr/>
        <p:txBody>
          <a:bodyPr/>
          <a:lstStyle/>
          <a:p>
            <a:r>
              <a:rPr lang="sv-SE" sz="3600" dirty="0"/>
              <a:t>2. Identifiera aktiviteter </a:t>
            </a:r>
            <a:r>
              <a:rPr lang="sv-SE" sz="3600" dirty="0" smtClean="0"/>
              <a:t>inom arbetsorganisation</a:t>
            </a:r>
            <a:r>
              <a:rPr lang="sv-SE" sz="3600" dirty="0"/>
              <a:t>, arbetsmiljö och arbetstid </a:t>
            </a:r>
            <a:endParaRPr lang="en-GB" sz="3600" dirty="0"/>
          </a:p>
        </p:txBody>
      </p:sp>
      <p:pic>
        <p:nvPicPr>
          <p:cNvPr id="6" name="Bild 2" descr="Lärarförbundet">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95" y="6477000"/>
            <a:ext cx="1409700" cy="250825"/>
          </a:xfrm>
          <a:prstGeom prst="rect">
            <a:avLst/>
          </a:prstGeom>
          <a:noFill/>
          <a:ln>
            <a:noFill/>
          </a:ln>
        </p:spPr>
      </p:pic>
      <p:pic>
        <p:nvPicPr>
          <p:cNvPr id="7" name="Bildobjekt 6" descr="SKL_sRGB [Konvert].emf"/>
          <p:cNvPicPr/>
          <p:nvPr/>
        </p:nvPicPr>
        <p:blipFill>
          <a:blip r:embed="rId5"/>
          <a:stretch>
            <a:fillRect/>
          </a:stretch>
        </p:blipFill>
        <p:spPr>
          <a:xfrm>
            <a:off x="3103245" y="6258560"/>
            <a:ext cx="1158240" cy="469265"/>
          </a:xfrm>
          <a:prstGeom prst="rect">
            <a:avLst/>
          </a:prstGeom>
        </p:spPr>
      </p:pic>
      <p:pic>
        <p:nvPicPr>
          <p:cNvPr id="8" name="Bildobjekt 7"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12205" y="6135739"/>
            <a:ext cx="883920" cy="584200"/>
          </a:xfrm>
          <a:prstGeom prst="rect">
            <a:avLst/>
          </a:prstGeom>
          <a:noFill/>
          <a:ln>
            <a:noFill/>
          </a:ln>
        </p:spPr>
      </p:pic>
      <p:pic>
        <p:nvPicPr>
          <p:cNvPr id="9" name="Bild 1" descr="Sobona logo_svart_gron_CMY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6635" y="6258560"/>
            <a:ext cx="1103067" cy="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Diagram 13"/>
          <p:cNvGraphicFramePr/>
          <p:nvPr>
            <p:extLst>
              <p:ext uri="{D42A27DB-BD31-4B8C-83A1-F6EECF244321}">
                <p14:modId xmlns:p14="http://schemas.microsoft.com/office/powerpoint/2010/main" val="3864054700"/>
              </p:ext>
            </p:extLst>
          </p:nvPr>
        </p:nvGraphicFramePr>
        <p:xfrm>
          <a:off x="7747635" y="-1"/>
          <a:ext cx="4287997" cy="71120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42719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B3C3531E-A455-4D0E-8449-497BEEF2B4BA}"/>
              </a:ext>
            </a:extLst>
          </p:cNvPr>
          <p:cNvSpPr>
            <a:spLocks noGrp="1"/>
          </p:cNvSpPr>
          <p:nvPr>
            <p:ph type="title"/>
          </p:nvPr>
        </p:nvSpPr>
        <p:spPr>
          <a:xfrm>
            <a:off x="664233" y="874602"/>
            <a:ext cx="11425190" cy="1231392"/>
          </a:xfrm>
        </p:spPr>
        <p:txBody>
          <a:bodyPr>
            <a:normAutofit fontScale="90000"/>
          </a:bodyPr>
          <a:lstStyle/>
          <a:p>
            <a:r>
              <a:rPr lang="sv-SE" sz="3600" dirty="0"/>
              <a:t>3</a:t>
            </a:r>
            <a:r>
              <a:rPr lang="sv-SE" sz="3600" dirty="0" smtClean="0"/>
              <a:t>. Värdera de nya aktiviteterna </a:t>
            </a:r>
            <a:r>
              <a:rPr lang="sv-SE" sz="3600" dirty="0"/>
              <a:t>utifrån prioritering i tid och </a:t>
            </a:r>
            <a:r>
              <a:rPr lang="sv-SE" sz="3600" dirty="0" smtClean="0"/>
              <a:t>effekt – kopplat till påverkan på strategisk kompetensförsörjning</a:t>
            </a:r>
            <a:endParaRPr lang="en-GB" sz="3600" dirty="0"/>
          </a:p>
        </p:txBody>
      </p:sp>
      <p:sp>
        <p:nvSpPr>
          <p:cNvPr id="45" name="Bildtext högerpil 44"/>
          <p:cNvSpPr/>
          <p:nvPr/>
        </p:nvSpPr>
        <p:spPr>
          <a:xfrm>
            <a:off x="514898" y="2441542"/>
            <a:ext cx="3381270" cy="3319363"/>
          </a:xfrm>
          <a:prstGeom prst="rightArrowCallout">
            <a:avLst/>
          </a:prstGeom>
          <a:solidFill>
            <a:schemeClr val="accent5">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sv-SE" sz="1200" b="1">
              <a:solidFill>
                <a:schemeClr val="tx1"/>
              </a:solidFill>
              <a:latin typeface="+mj-lt"/>
            </a:endParaRPr>
          </a:p>
        </p:txBody>
      </p:sp>
      <p:sp>
        <p:nvSpPr>
          <p:cNvPr id="46" name="Femhörning 45"/>
          <p:cNvSpPr/>
          <p:nvPr/>
        </p:nvSpPr>
        <p:spPr bwMode="auto">
          <a:xfrm>
            <a:off x="712298" y="3348592"/>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1</a:t>
            </a:r>
          </a:p>
        </p:txBody>
      </p:sp>
      <p:sp>
        <p:nvSpPr>
          <p:cNvPr id="47" name="Femhörning 46"/>
          <p:cNvSpPr/>
          <p:nvPr/>
        </p:nvSpPr>
        <p:spPr bwMode="auto">
          <a:xfrm>
            <a:off x="712298" y="3547821"/>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2</a:t>
            </a:r>
          </a:p>
        </p:txBody>
      </p:sp>
      <p:sp>
        <p:nvSpPr>
          <p:cNvPr id="48" name="Femhörning 47"/>
          <p:cNvSpPr/>
          <p:nvPr/>
        </p:nvSpPr>
        <p:spPr bwMode="auto">
          <a:xfrm>
            <a:off x="712298" y="3747050"/>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3</a:t>
            </a:r>
          </a:p>
        </p:txBody>
      </p:sp>
      <p:sp>
        <p:nvSpPr>
          <p:cNvPr id="49" name="Femhörning 48"/>
          <p:cNvSpPr/>
          <p:nvPr/>
        </p:nvSpPr>
        <p:spPr bwMode="auto">
          <a:xfrm>
            <a:off x="712298" y="3946279"/>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4</a:t>
            </a:r>
          </a:p>
        </p:txBody>
      </p:sp>
      <p:sp>
        <p:nvSpPr>
          <p:cNvPr id="50" name="Femhörning 49"/>
          <p:cNvSpPr/>
          <p:nvPr/>
        </p:nvSpPr>
        <p:spPr bwMode="auto">
          <a:xfrm>
            <a:off x="712298" y="4145508"/>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5</a:t>
            </a:r>
          </a:p>
        </p:txBody>
      </p:sp>
      <p:sp>
        <p:nvSpPr>
          <p:cNvPr id="51" name="Femhörning 50"/>
          <p:cNvSpPr/>
          <p:nvPr/>
        </p:nvSpPr>
        <p:spPr bwMode="auto">
          <a:xfrm>
            <a:off x="712298" y="4344737"/>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6</a:t>
            </a:r>
          </a:p>
        </p:txBody>
      </p:sp>
      <p:sp>
        <p:nvSpPr>
          <p:cNvPr id="52" name="Femhörning 51"/>
          <p:cNvSpPr/>
          <p:nvPr/>
        </p:nvSpPr>
        <p:spPr bwMode="auto">
          <a:xfrm>
            <a:off x="712298" y="4543966"/>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7</a:t>
            </a:r>
          </a:p>
        </p:txBody>
      </p:sp>
      <p:sp>
        <p:nvSpPr>
          <p:cNvPr id="53" name="Femhörning 52"/>
          <p:cNvSpPr/>
          <p:nvPr/>
        </p:nvSpPr>
        <p:spPr bwMode="auto">
          <a:xfrm>
            <a:off x="712298" y="4743195"/>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8</a:t>
            </a:r>
          </a:p>
        </p:txBody>
      </p:sp>
      <p:sp>
        <p:nvSpPr>
          <p:cNvPr id="56" name="Femhörning 55"/>
          <p:cNvSpPr/>
          <p:nvPr/>
        </p:nvSpPr>
        <p:spPr bwMode="auto">
          <a:xfrm>
            <a:off x="712298" y="4942424"/>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smtClean="0">
                <a:cs typeface="Calibri" pitchFamily="34" charset="0"/>
              </a:rPr>
              <a:t>X</a:t>
            </a:r>
            <a:endParaRPr lang="sv-SE" sz="1000" dirty="0">
              <a:cs typeface="Calibri" pitchFamily="34" charset="0"/>
            </a:endParaRPr>
          </a:p>
        </p:txBody>
      </p:sp>
      <p:sp>
        <p:nvSpPr>
          <p:cNvPr id="59" name="textruta 58"/>
          <p:cNvSpPr txBox="1"/>
          <p:nvPr/>
        </p:nvSpPr>
        <p:spPr>
          <a:xfrm>
            <a:off x="9232670" y="3971677"/>
            <a:ext cx="1074166" cy="276999"/>
          </a:xfrm>
          <a:prstGeom prst="rect">
            <a:avLst/>
          </a:prstGeom>
          <a:noFill/>
        </p:spPr>
        <p:txBody>
          <a:bodyPr wrap="square" rtlCol="0">
            <a:spAutoFit/>
          </a:bodyPr>
          <a:lstStyle/>
          <a:p>
            <a:pPr algn="ctr"/>
            <a:r>
              <a:rPr lang="sv-SE" sz="1200" b="1" dirty="0" smtClean="0"/>
              <a:t>Stor effekt</a:t>
            </a:r>
            <a:endParaRPr lang="sv-SE" sz="1200" b="1" dirty="0"/>
          </a:p>
        </p:txBody>
      </p:sp>
      <p:sp>
        <p:nvSpPr>
          <p:cNvPr id="60" name="textruta 59"/>
          <p:cNvSpPr txBox="1"/>
          <p:nvPr/>
        </p:nvSpPr>
        <p:spPr>
          <a:xfrm>
            <a:off x="5770123" y="2021324"/>
            <a:ext cx="2880400" cy="276999"/>
          </a:xfrm>
          <a:prstGeom prst="rect">
            <a:avLst/>
          </a:prstGeom>
          <a:noFill/>
        </p:spPr>
        <p:txBody>
          <a:bodyPr wrap="square" rtlCol="0">
            <a:spAutoFit/>
          </a:bodyPr>
          <a:lstStyle/>
          <a:p>
            <a:pPr algn="ctr"/>
            <a:r>
              <a:rPr lang="sv-SE" sz="1200" b="1" dirty="0" smtClean="0"/>
              <a:t>Mer bråttom </a:t>
            </a:r>
            <a:endParaRPr lang="sv-SE" sz="1200" b="1" dirty="0"/>
          </a:p>
        </p:txBody>
      </p:sp>
      <p:cxnSp>
        <p:nvCxnSpPr>
          <p:cNvPr id="61" name="Rak pilkoppling 60"/>
          <p:cNvCxnSpPr/>
          <p:nvPr/>
        </p:nvCxnSpPr>
        <p:spPr>
          <a:xfrm flipV="1">
            <a:off x="7202508" y="2466940"/>
            <a:ext cx="7815" cy="322775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2" name="Rak pilkoppling 61"/>
          <p:cNvCxnSpPr/>
          <p:nvPr/>
        </p:nvCxnSpPr>
        <p:spPr>
          <a:xfrm>
            <a:off x="5437104" y="4124656"/>
            <a:ext cx="3704492"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 name="textruta 22"/>
          <p:cNvSpPr txBox="1"/>
          <p:nvPr/>
        </p:nvSpPr>
        <p:spPr>
          <a:xfrm>
            <a:off x="712298" y="2712533"/>
            <a:ext cx="1395684" cy="461665"/>
          </a:xfrm>
          <a:prstGeom prst="rect">
            <a:avLst/>
          </a:prstGeom>
          <a:solidFill>
            <a:schemeClr val="bg1">
              <a:lumMod val="65000"/>
            </a:schemeClr>
          </a:solidFill>
          <a:ln>
            <a:solidFill>
              <a:schemeClr val="bg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defPPr>
              <a:defRPr lang="sv-SE"/>
            </a:defPPr>
            <a:lvl1pPr algn="ctr">
              <a:defRPr sz="1200" b="1">
                <a:latin typeface="+mj-lt"/>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sv-SE" dirty="0" smtClean="0"/>
              <a:t>Lönebildning </a:t>
            </a:r>
            <a:endParaRPr lang="sv-SE" dirty="0"/>
          </a:p>
        </p:txBody>
      </p:sp>
      <p:pic>
        <p:nvPicPr>
          <p:cNvPr id="20" name="Bild 2" descr="Lärarförbundet">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95" y="6477000"/>
            <a:ext cx="1409700" cy="250825"/>
          </a:xfrm>
          <a:prstGeom prst="rect">
            <a:avLst/>
          </a:prstGeom>
          <a:noFill/>
          <a:ln>
            <a:noFill/>
          </a:ln>
        </p:spPr>
      </p:pic>
      <p:pic>
        <p:nvPicPr>
          <p:cNvPr id="21" name="Bildobjekt 20" descr="SKL_sRGB [Konvert].emf"/>
          <p:cNvPicPr/>
          <p:nvPr/>
        </p:nvPicPr>
        <p:blipFill>
          <a:blip r:embed="rId5"/>
          <a:stretch>
            <a:fillRect/>
          </a:stretch>
        </p:blipFill>
        <p:spPr>
          <a:xfrm>
            <a:off x="3103245" y="6258560"/>
            <a:ext cx="1158240" cy="469265"/>
          </a:xfrm>
          <a:prstGeom prst="rect">
            <a:avLst/>
          </a:prstGeom>
        </p:spPr>
      </p:pic>
      <p:pic>
        <p:nvPicPr>
          <p:cNvPr id="22" name="Bildobjekt 21"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12205" y="6135739"/>
            <a:ext cx="883920" cy="584200"/>
          </a:xfrm>
          <a:prstGeom prst="rect">
            <a:avLst/>
          </a:prstGeom>
          <a:noFill/>
          <a:ln>
            <a:noFill/>
          </a:ln>
        </p:spPr>
      </p:pic>
      <p:pic>
        <p:nvPicPr>
          <p:cNvPr id="24" name="Bild 1" descr="Sobona logo_svart_gron_CMY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6635" y="6258560"/>
            <a:ext cx="1103067" cy="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ruta 24"/>
          <p:cNvSpPr txBox="1"/>
          <p:nvPr/>
        </p:nvSpPr>
        <p:spPr>
          <a:xfrm>
            <a:off x="5762308" y="5673818"/>
            <a:ext cx="2880400" cy="276999"/>
          </a:xfrm>
          <a:prstGeom prst="rect">
            <a:avLst/>
          </a:prstGeom>
          <a:noFill/>
        </p:spPr>
        <p:txBody>
          <a:bodyPr wrap="square" rtlCol="0">
            <a:spAutoFit/>
          </a:bodyPr>
          <a:lstStyle/>
          <a:p>
            <a:pPr algn="ctr"/>
            <a:r>
              <a:rPr lang="sv-SE" sz="1200" b="1" dirty="0" smtClean="0"/>
              <a:t>Mindre bråttom </a:t>
            </a:r>
            <a:endParaRPr lang="sv-SE" sz="1200" b="1" dirty="0"/>
          </a:p>
        </p:txBody>
      </p:sp>
      <p:sp>
        <p:nvSpPr>
          <p:cNvPr id="26" name="textruta 25"/>
          <p:cNvSpPr txBox="1"/>
          <p:nvPr/>
        </p:nvSpPr>
        <p:spPr>
          <a:xfrm>
            <a:off x="3258822" y="3971676"/>
            <a:ext cx="2854152" cy="276999"/>
          </a:xfrm>
          <a:prstGeom prst="rect">
            <a:avLst/>
          </a:prstGeom>
          <a:noFill/>
        </p:spPr>
        <p:txBody>
          <a:bodyPr wrap="square" rtlCol="0">
            <a:spAutoFit/>
          </a:bodyPr>
          <a:lstStyle/>
          <a:p>
            <a:pPr algn="ctr"/>
            <a:r>
              <a:rPr lang="sv-SE" sz="1200" b="1" dirty="0" smtClean="0"/>
              <a:t>Mindre effekt  </a:t>
            </a:r>
            <a:endParaRPr lang="sv-SE" sz="1200" b="1" dirty="0"/>
          </a:p>
        </p:txBody>
      </p:sp>
      <p:graphicFrame>
        <p:nvGraphicFramePr>
          <p:cNvPr id="27" name="Diagram 26"/>
          <p:cNvGraphicFramePr/>
          <p:nvPr>
            <p:extLst>
              <p:ext uri="{D42A27DB-BD31-4B8C-83A1-F6EECF244321}">
                <p14:modId xmlns:p14="http://schemas.microsoft.com/office/powerpoint/2010/main" val="756665687"/>
              </p:ext>
            </p:extLst>
          </p:nvPr>
        </p:nvGraphicFramePr>
        <p:xfrm>
          <a:off x="7747635" y="-1"/>
          <a:ext cx="4287997" cy="71120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6366702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B3C3531E-A455-4D0E-8449-497BEEF2B4BA}"/>
              </a:ext>
            </a:extLst>
          </p:cNvPr>
          <p:cNvSpPr>
            <a:spLocks noGrp="1"/>
          </p:cNvSpPr>
          <p:nvPr>
            <p:ph type="title"/>
          </p:nvPr>
        </p:nvSpPr>
        <p:spPr>
          <a:xfrm>
            <a:off x="664233" y="874602"/>
            <a:ext cx="11425190" cy="1231392"/>
          </a:xfrm>
        </p:spPr>
        <p:txBody>
          <a:bodyPr>
            <a:normAutofit fontScale="90000"/>
          </a:bodyPr>
          <a:lstStyle/>
          <a:p>
            <a:r>
              <a:rPr lang="sv-SE" sz="3600" dirty="0"/>
              <a:t>3. Värdera de nya aktiviteterna utifrån prioritering i tid och effekt – kopplat till påverkan på strategisk kompetensförsörjning</a:t>
            </a:r>
            <a:endParaRPr lang="en-GB" sz="3600" dirty="0"/>
          </a:p>
        </p:txBody>
      </p:sp>
      <p:sp>
        <p:nvSpPr>
          <p:cNvPr id="45" name="Bildtext högerpil 44"/>
          <p:cNvSpPr/>
          <p:nvPr/>
        </p:nvSpPr>
        <p:spPr>
          <a:xfrm>
            <a:off x="514898" y="2441542"/>
            <a:ext cx="3381270" cy="3319363"/>
          </a:xfrm>
          <a:prstGeom prst="rightArrowCallout">
            <a:avLst/>
          </a:prstGeom>
          <a:solidFill>
            <a:schemeClr val="accent5">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sv-SE" sz="1200" b="1">
              <a:solidFill>
                <a:schemeClr val="tx1"/>
              </a:solidFill>
              <a:latin typeface="+mj-lt"/>
            </a:endParaRPr>
          </a:p>
        </p:txBody>
      </p:sp>
      <p:sp>
        <p:nvSpPr>
          <p:cNvPr id="46" name="Femhörning 45"/>
          <p:cNvSpPr/>
          <p:nvPr/>
        </p:nvSpPr>
        <p:spPr bwMode="auto">
          <a:xfrm>
            <a:off x="712298" y="3348592"/>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1</a:t>
            </a:r>
          </a:p>
        </p:txBody>
      </p:sp>
      <p:sp>
        <p:nvSpPr>
          <p:cNvPr id="47" name="Femhörning 46"/>
          <p:cNvSpPr/>
          <p:nvPr/>
        </p:nvSpPr>
        <p:spPr bwMode="auto">
          <a:xfrm>
            <a:off x="712298" y="3547821"/>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2</a:t>
            </a:r>
          </a:p>
        </p:txBody>
      </p:sp>
      <p:sp>
        <p:nvSpPr>
          <p:cNvPr id="48" name="Femhörning 47"/>
          <p:cNvSpPr/>
          <p:nvPr/>
        </p:nvSpPr>
        <p:spPr bwMode="auto">
          <a:xfrm>
            <a:off x="712298" y="3747050"/>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3</a:t>
            </a:r>
          </a:p>
        </p:txBody>
      </p:sp>
      <p:sp>
        <p:nvSpPr>
          <p:cNvPr id="49" name="Femhörning 48"/>
          <p:cNvSpPr/>
          <p:nvPr/>
        </p:nvSpPr>
        <p:spPr bwMode="auto">
          <a:xfrm>
            <a:off x="712298" y="3946279"/>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4</a:t>
            </a:r>
          </a:p>
        </p:txBody>
      </p:sp>
      <p:sp>
        <p:nvSpPr>
          <p:cNvPr id="50" name="Femhörning 49"/>
          <p:cNvSpPr/>
          <p:nvPr/>
        </p:nvSpPr>
        <p:spPr bwMode="auto">
          <a:xfrm>
            <a:off x="712298" y="4145508"/>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5</a:t>
            </a:r>
          </a:p>
        </p:txBody>
      </p:sp>
      <p:sp>
        <p:nvSpPr>
          <p:cNvPr id="51" name="Femhörning 50"/>
          <p:cNvSpPr/>
          <p:nvPr/>
        </p:nvSpPr>
        <p:spPr bwMode="auto">
          <a:xfrm>
            <a:off x="712298" y="4344737"/>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6</a:t>
            </a:r>
          </a:p>
        </p:txBody>
      </p:sp>
      <p:sp>
        <p:nvSpPr>
          <p:cNvPr id="52" name="Femhörning 51"/>
          <p:cNvSpPr/>
          <p:nvPr/>
        </p:nvSpPr>
        <p:spPr bwMode="auto">
          <a:xfrm>
            <a:off x="712298" y="4543966"/>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7</a:t>
            </a:r>
          </a:p>
        </p:txBody>
      </p:sp>
      <p:sp>
        <p:nvSpPr>
          <p:cNvPr id="53" name="Femhörning 52"/>
          <p:cNvSpPr/>
          <p:nvPr/>
        </p:nvSpPr>
        <p:spPr bwMode="auto">
          <a:xfrm>
            <a:off x="712298" y="4743195"/>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a:cs typeface="Calibri" pitchFamily="34" charset="0"/>
              </a:rPr>
              <a:t>8</a:t>
            </a:r>
          </a:p>
        </p:txBody>
      </p:sp>
      <p:sp>
        <p:nvSpPr>
          <p:cNvPr id="56" name="Femhörning 55"/>
          <p:cNvSpPr/>
          <p:nvPr/>
        </p:nvSpPr>
        <p:spPr bwMode="auto">
          <a:xfrm>
            <a:off x="712298" y="4942424"/>
            <a:ext cx="1440000" cy="108000"/>
          </a:xfrm>
          <a:prstGeom prst="homePlate">
            <a:avLst/>
          </a:prstGeom>
          <a:gradFill flip="none" rotWithShape="1">
            <a:gsLst>
              <a:gs pos="0">
                <a:schemeClr val="accent1">
                  <a:lumMod val="50000"/>
                  <a:lumOff val="50000"/>
                </a:schemeClr>
              </a:gs>
              <a:gs pos="75221">
                <a:schemeClr val="bg1"/>
              </a:gs>
              <a:gs pos="41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91440" tIns="45720" rIns="90000" bIns="45720" numCol="1" rtlCol="0" anchor="ctr" anchorCtr="0" compatLnSpc="1">
            <a:prstTxWarp prst="textNoShape">
              <a:avLst/>
            </a:prstTxWarp>
          </a:bodyPr>
          <a:lstStyle/>
          <a:p>
            <a:pPr eaLnBrk="0" fontAlgn="base" hangingPunct="0">
              <a:spcBef>
                <a:spcPct val="0"/>
              </a:spcBef>
              <a:spcAft>
                <a:spcPct val="0"/>
              </a:spcAft>
            </a:pPr>
            <a:r>
              <a:rPr lang="sv-SE" sz="1000" dirty="0" smtClean="0">
                <a:cs typeface="Calibri" pitchFamily="34" charset="0"/>
              </a:rPr>
              <a:t>X</a:t>
            </a:r>
            <a:endParaRPr lang="sv-SE" sz="1000" dirty="0">
              <a:cs typeface="Calibri" pitchFamily="34" charset="0"/>
            </a:endParaRPr>
          </a:p>
        </p:txBody>
      </p:sp>
      <p:sp>
        <p:nvSpPr>
          <p:cNvPr id="59" name="textruta 58"/>
          <p:cNvSpPr txBox="1"/>
          <p:nvPr/>
        </p:nvSpPr>
        <p:spPr>
          <a:xfrm>
            <a:off x="9232670" y="3971677"/>
            <a:ext cx="1074166" cy="276999"/>
          </a:xfrm>
          <a:prstGeom prst="rect">
            <a:avLst/>
          </a:prstGeom>
          <a:noFill/>
        </p:spPr>
        <p:txBody>
          <a:bodyPr wrap="square" rtlCol="0">
            <a:spAutoFit/>
          </a:bodyPr>
          <a:lstStyle/>
          <a:p>
            <a:pPr algn="ctr"/>
            <a:r>
              <a:rPr lang="sv-SE" sz="1200" b="1" dirty="0" smtClean="0"/>
              <a:t>Stor effekt</a:t>
            </a:r>
            <a:endParaRPr lang="sv-SE" sz="1200" b="1" dirty="0"/>
          </a:p>
        </p:txBody>
      </p:sp>
      <p:sp>
        <p:nvSpPr>
          <p:cNvPr id="60" name="textruta 59"/>
          <p:cNvSpPr txBox="1"/>
          <p:nvPr/>
        </p:nvSpPr>
        <p:spPr>
          <a:xfrm>
            <a:off x="5770123" y="2021324"/>
            <a:ext cx="2880400" cy="276999"/>
          </a:xfrm>
          <a:prstGeom prst="rect">
            <a:avLst/>
          </a:prstGeom>
          <a:noFill/>
        </p:spPr>
        <p:txBody>
          <a:bodyPr wrap="square" rtlCol="0">
            <a:spAutoFit/>
          </a:bodyPr>
          <a:lstStyle/>
          <a:p>
            <a:pPr algn="ctr"/>
            <a:r>
              <a:rPr lang="sv-SE" sz="1200" b="1" dirty="0" smtClean="0"/>
              <a:t>Mer bråttom </a:t>
            </a:r>
            <a:endParaRPr lang="sv-SE" sz="1200" b="1" dirty="0"/>
          </a:p>
        </p:txBody>
      </p:sp>
      <p:cxnSp>
        <p:nvCxnSpPr>
          <p:cNvPr id="61" name="Rak pilkoppling 60"/>
          <p:cNvCxnSpPr/>
          <p:nvPr/>
        </p:nvCxnSpPr>
        <p:spPr>
          <a:xfrm flipV="1">
            <a:off x="7202508" y="2466940"/>
            <a:ext cx="7815" cy="322775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2" name="Rak pilkoppling 61"/>
          <p:cNvCxnSpPr/>
          <p:nvPr/>
        </p:nvCxnSpPr>
        <p:spPr>
          <a:xfrm>
            <a:off x="5437104" y="4124656"/>
            <a:ext cx="3704492"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 name="textruta 22"/>
          <p:cNvSpPr txBox="1"/>
          <p:nvPr/>
        </p:nvSpPr>
        <p:spPr>
          <a:xfrm>
            <a:off x="712298" y="2712533"/>
            <a:ext cx="1395684" cy="461665"/>
          </a:xfrm>
          <a:prstGeom prst="rect">
            <a:avLst/>
          </a:prstGeom>
          <a:solidFill>
            <a:schemeClr val="bg1">
              <a:lumMod val="65000"/>
            </a:schemeClr>
          </a:solidFill>
          <a:ln>
            <a:solidFill>
              <a:schemeClr val="bg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defPPr>
              <a:defRPr lang="sv-SE"/>
            </a:defPPr>
            <a:lvl1pPr algn="ctr">
              <a:defRPr sz="1200" b="1">
                <a:latin typeface="+mj-lt"/>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sv-SE" dirty="0" smtClean="0"/>
              <a:t>Arbetsorganisation </a:t>
            </a:r>
            <a:endParaRPr lang="sv-SE" dirty="0"/>
          </a:p>
        </p:txBody>
      </p:sp>
      <p:pic>
        <p:nvPicPr>
          <p:cNvPr id="20" name="Bild 2" descr="Lärarförbundet">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31995" y="6477000"/>
            <a:ext cx="1409700" cy="250825"/>
          </a:xfrm>
          <a:prstGeom prst="rect">
            <a:avLst/>
          </a:prstGeom>
          <a:noFill/>
          <a:ln>
            <a:noFill/>
          </a:ln>
        </p:spPr>
      </p:pic>
      <p:pic>
        <p:nvPicPr>
          <p:cNvPr id="21" name="Bildobjekt 20" descr="SKL_sRGB [Konvert].emf"/>
          <p:cNvPicPr/>
          <p:nvPr/>
        </p:nvPicPr>
        <p:blipFill>
          <a:blip r:embed="rId5"/>
          <a:stretch>
            <a:fillRect/>
          </a:stretch>
        </p:blipFill>
        <p:spPr>
          <a:xfrm>
            <a:off x="3103245" y="6258560"/>
            <a:ext cx="1158240" cy="469265"/>
          </a:xfrm>
          <a:prstGeom prst="rect">
            <a:avLst/>
          </a:prstGeom>
        </p:spPr>
      </p:pic>
      <p:pic>
        <p:nvPicPr>
          <p:cNvPr id="22" name="Bildobjekt 21" descr="cid:image003.png@01CF3F6D.AB49F650">
            <a:hlinkClick r:id="rId6"/>
          </p:cNvPr>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12205" y="6135739"/>
            <a:ext cx="883920" cy="584200"/>
          </a:xfrm>
          <a:prstGeom prst="rect">
            <a:avLst/>
          </a:prstGeom>
          <a:noFill/>
          <a:ln>
            <a:noFill/>
          </a:ln>
        </p:spPr>
      </p:pic>
      <p:pic>
        <p:nvPicPr>
          <p:cNvPr id="24" name="Bild 1" descr="Sobona logo_svart_gron_CMYK"/>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66635" y="6258560"/>
            <a:ext cx="1103067" cy="461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ruta 24"/>
          <p:cNvSpPr txBox="1"/>
          <p:nvPr/>
        </p:nvSpPr>
        <p:spPr>
          <a:xfrm>
            <a:off x="5762308" y="5673818"/>
            <a:ext cx="2880400" cy="276999"/>
          </a:xfrm>
          <a:prstGeom prst="rect">
            <a:avLst/>
          </a:prstGeom>
          <a:noFill/>
        </p:spPr>
        <p:txBody>
          <a:bodyPr wrap="square" rtlCol="0">
            <a:spAutoFit/>
          </a:bodyPr>
          <a:lstStyle/>
          <a:p>
            <a:pPr algn="ctr"/>
            <a:r>
              <a:rPr lang="sv-SE" sz="1200" b="1" dirty="0" smtClean="0"/>
              <a:t>Mindre bråttom </a:t>
            </a:r>
            <a:endParaRPr lang="sv-SE" sz="1200" b="1" dirty="0"/>
          </a:p>
        </p:txBody>
      </p:sp>
      <p:sp>
        <p:nvSpPr>
          <p:cNvPr id="26" name="textruta 25"/>
          <p:cNvSpPr txBox="1"/>
          <p:nvPr/>
        </p:nvSpPr>
        <p:spPr>
          <a:xfrm>
            <a:off x="3258822" y="3971676"/>
            <a:ext cx="2854152" cy="276999"/>
          </a:xfrm>
          <a:prstGeom prst="rect">
            <a:avLst/>
          </a:prstGeom>
          <a:noFill/>
        </p:spPr>
        <p:txBody>
          <a:bodyPr wrap="square" rtlCol="0">
            <a:spAutoFit/>
          </a:bodyPr>
          <a:lstStyle/>
          <a:p>
            <a:pPr algn="ctr"/>
            <a:r>
              <a:rPr lang="sv-SE" sz="1200" b="1" dirty="0" smtClean="0"/>
              <a:t>Mindre effekt  </a:t>
            </a:r>
            <a:endParaRPr lang="sv-SE" sz="1200" b="1" dirty="0"/>
          </a:p>
        </p:txBody>
      </p:sp>
      <p:graphicFrame>
        <p:nvGraphicFramePr>
          <p:cNvPr id="27" name="Diagram 26"/>
          <p:cNvGraphicFramePr/>
          <p:nvPr>
            <p:extLst>
              <p:ext uri="{D42A27DB-BD31-4B8C-83A1-F6EECF244321}">
                <p14:modId xmlns:p14="http://schemas.microsoft.com/office/powerpoint/2010/main" val="2717159432"/>
              </p:ext>
            </p:extLst>
          </p:nvPr>
        </p:nvGraphicFramePr>
        <p:xfrm>
          <a:off x="7747635" y="-1"/>
          <a:ext cx="4287997" cy="711201"/>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738035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25738</TotalTime>
  <Words>2596</Words>
  <Application>Microsoft Office PowerPoint</Application>
  <PresentationFormat>Bredbild</PresentationFormat>
  <Paragraphs>415</Paragraphs>
  <Slides>16</Slides>
  <Notes>16</Notes>
  <HiddenSlides>0</HiddenSlides>
  <MMClips>0</MMClips>
  <ScaleCrop>false</ScaleCrop>
  <HeadingPairs>
    <vt:vector size="6" baseType="variant">
      <vt:variant>
        <vt:lpstr>Använt teckensnitt</vt:lpstr>
      </vt:variant>
      <vt:variant>
        <vt:i4>3</vt:i4>
      </vt:variant>
      <vt:variant>
        <vt:lpstr>Tema</vt:lpstr>
      </vt:variant>
      <vt:variant>
        <vt:i4>2</vt:i4>
      </vt:variant>
      <vt:variant>
        <vt:lpstr>Bildrubriker</vt:lpstr>
      </vt:variant>
      <vt:variant>
        <vt:i4>16</vt:i4>
      </vt:variant>
    </vt:vector>
  </HeadingPairs>
  <TitlesOfParts>
    <vt:vector size="21" baseType="lpstr">
      <vt:lpstr>Arial</vt:lpstr>
      <vt:lpstr>Calibri</vt:lpstr>
      <vt:lpstr>Calibri Light</vt:lpstr>
      <vt:lpstr>Office-tema</vt:lpstr>
      <vt:lpstr>1_Office-tema</vt:lpstr>
      <vt:lpstr>     METOD Strategisk kompetensförsörjning    </vt:lpstr>
      <vt:lpstr>Mål och syfte </vt:lpstr>
      <vt:lpstr>Metod i fem steg </vt:lpstr>
      <vt:lpstr>1. Enas om nuläge och önskat läge </vt:lpstr>
      <vt:lpstr>2. Identifiera pågående respektive nya aktiviteter   </vt:lpstr>
      <vt:lpstr>2. Identifiera aktiviteter inom lönebildning   </vt:lpstr>
      <vt:lpstr>2. Identifiera aktiviteter inom arbetsorganisation, arbetsmiljö och arbetstid </vt:lpstr>
      <vt:lpstr>3. Värdera de nya aktiviteterna utifrån prioritering i tid och effekt – kopplat till påverkan på strategisk kompetensförsörjning</vt:lpstr>
      <vt:lpstr>3. Värdera de nya aktiviteterna utifrån prioritering i tid och effekt – kopplat till påverkan på strategisk kompetensförsörjning</vt:lpstr>
      <vt:lpstr>3. Värdera de nya aktiviteterna utifrån prioritering i tid och effekt – kopplat till påverkan på strategisk kompetensförsörjning</vt:lpstr>
      <vt:lpstr>3. Värdera de nya aktiviteterna utifrån prioritering i tid och effekt – kopplat till påverkan på strategisk kompetensförsörjning</vt:lpstr>
      <vt:lpstr>3. Illustrativt – så här kan det se ut för varje område! </vt:lpstr>
      <vt:lpstr>3. Illustrativt – så här kan det se ut för varje område! </vt:lpstr>
      <vt:lpstr>3. Illustrativt – så här kan det se ut för varje område! </vt:lpstr>
      <vt:lpstr>4. Skapa en helhetssyn över prioriterade aktiviteter  </vt:lpstr>
      <vt:lpstr>5. Gör en sammanfattande analys och fortsätt arbetet lokalt! </vt:lpstr>
    </vt:vector>
  </TitlesOfParts>
  <Company>Sverige Kommuner och Landsting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HÖK 18 Partsgemensamt arbete  LÖN och LÖNE</dc:title>
  <dc:creator>Murphy Pia</dc:creator>
  <cp:lastModifiedBy>Undén Charlotta</cp:lastModifiedBy>
  <cp:revision>232</cp:revision>
  <dcterms:created xsi:type="dcterms:W3CDTF">2018-12-18T09:47:24Z</dcterms:created>
  <dcterms:modified xsi:type="dcterms:W3CDTF">2019-04-02T08:27:32Z</dcterms:modified>
</cp:coreProperties>
</file>